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0" r:id="rId9"/>
  </p:sldIdLst>
  <p:sldSz cx="12192000" cy="6858000"/>
  <p:notesSz cx="6858000" cy="9144000"/>
  <p:defaultTextStyle>
    <a:defPPr>
      <a:defRPr lang="zh-M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8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49227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84104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70796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25508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98710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3702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84020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353949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190355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MO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463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MO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870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F683781-B99E-4C5A-9CFB-1EF88D6928C1}" type="datetimeFigureOut">
              <a:rPr lang="zh-MO" altLang="en-US" smtClean="0"/>
              <a:t>29/4/2020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9E08A1C-7D32-4C58-9156-0FFC7AC4737E}" type="slidenum">
              <a:rPr lang="zh-MO" altLang="en-US" smtClean="0"/>
              <a:t>‹#›</a:t>
            </a:fld>
            <a:endParaRPr lang="zh-MO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818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擴分</a:t>
            </a:r>
            <a:endParaRPr lang="zh-MO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813631" y="6314881"/>
            <a:ext cx="6831673" cy="1086237"/>
          </a:xfrm>
        </p:spPr>
        <p:txBody>
          <a:bodyPr/>
          <a:lstStyle/>
          <a:p>
            <a:r>
              <a:rPr lang="en-US" altLang="zh-TW" dirty="0" smtClean="0"/>
              <a:t>04/05/2020 </a:t>
            </a:r>
            <a:r>
              <a:rPr lang="en-US" altLang="zh-TW" dirty="0"/>
              <a:t>– </a:t>
            </a:r>
            <a:r>
              <a:rPr lang="en-US" altLang="zh-TW" dirty="0" smtClean="0"/>
              <a:t>08/05/2020</a:t>
            </a:r>
            <a:r>
              <a:rPr lang="zh-TW" altLang="en-US" dirty="0"/>
              <a:t>數學停課安排</a:t>
            </a:r>
            <a:endParaRPr lang="zh-MO" altLang="en-US" dirty="0"/>
          </a:p>
          <a:p>
            <a:endParaRPr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39334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9"/>
          <p:cNvSpPr txBox="1">
            <a:spLocks noChangeArrowheads="1"/>
          </p:cNvSpPr>
          <p:nvPr/>
        </p:nvSpPr>
        <p:spPr bwMode="auto">
          <a:xfrm>
            <a:off x="2514600" y="196850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ea typeface="標楷體" panose="03000509000000000000" pitchFamily="65" charset="-120"/>
              </a:rPr>
              <a:t>畫紙</a:t>
            </a:r>
          </a:p>
        </p:txBody>
      </p:sp>
      <p:grpSp>
        <p:nvGrpSpPr>
          <p:cNvPr id="4099" name="Group 17"/>
          <p:cNvGrpSpPr>
            <a:grpSpLocks/>
          </p:cNvGrpSpPr>
          <p:nvPr/>
        </p:nvGrpSpPr>
        <p:grpSpPr bwMode="auto">
          <a:xfrm>
            <a:off x="1808164" y="184150"/>
            <a:ext cx="706437" cy="641350"/>
            <a:chOff x="179" y="116"/>
            <a:chExt cx="445" cy="404"/>
          </a:xfrm>
        </p:grpSpPr>
        <p:sp>
          <p:nvSpPr>
            <p:cNvPr id="4114" name="AutoShape 15"/>
            <p:cNvSpPr>
              <a:spLocks noChangeArrowheads="1"/>
            </p:cNvSpPr>
            <p:nvPr/>
          </p:nvSpPr>
          <p:spPr bwMode="auto">
            <a:xfrm>
              <a:off x="179" y="133"/>
              <a:ext cx="432" cy="38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DD6B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7A85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4115" name="Text Box 16"/>
            <p:cNvSpPr txBox="1">
              <a:spLocks noChangeArrowheads="1"/>
            </p:cNvSpPr>
            <p:nvPr/>
          </p:nvSpPr>
          <p:spPr bwMode="auto">
            <a:xfrm>
              <a:off x="192" y="116"/>
              <a:ext cx="4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3600">
                  <a:ea typeface="標楷體" panose="03000509000000000000" pitchFamily="65" charset="-120"/>
                </a:rPr>
                <a:t>一</a:t>
              </a:r>
            </a:p>
          </p:txBody>
        </p:sp>
      </p:grp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905000" y="5440363"/>
            <a:ext cx="381000" cy="369332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chemeClr val="bg1"/>
              </a:gs>
              <a:gs pos="100000">
                <a:srgbClr val="CCCC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zh-TW" altLang="en-US">
                <a:latin typeface="Times New Roman" charset="0"/>
                <a:ea typeface="新細明體" pitchFamily="18" charset="-120"/>
              </a:rPr>
              <a:t>1</a:t>
            </a:r>
          </a:p>
        </p:txBody>
      </p:sp>
      <p:sp>
        <p:nvSpPr>
          <p:cNvPr id="4101" name="Rectangle 20"/>
          <p:cNvSpPr>
            <a:spLocks noChangeArrowheads="1"/>
          </p:cNvSpPr>
          <p:nvPr/>
        </p:nvSpPr>
        <p:spPr bwMode="auto">
          <a:xfrm>
            <a:off x="2971800" y="1397000"/>
            <a:ext cx="939800" cy="187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HK" altLang="en-US">
              <a:ea typeface="標楷體" panose="03000509000000000000" pitchFamily="65" charset="-120"/>
            </a:endParaRPr>
          </a:p>
        </p:txBody>
      </p:sp>
      <p:sp>
        <p:nvSpPr>
          <p:cNvPr id="4102" name="Rectangle 21"/>
          <p:cNvSpPr>
            <a:spLocks noChangeArrowheads="1"/>
          </p:cNvSpPr>
          <p:nvPr/>
        </p:nvSpPr>
        <p:spPr bwMode="auto">
          <a:xfrm>
            <a:off x="3911600" y="1397000"/>
            <a:ext cx="939800" cy="187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HK" altLang="en-US">
              <a:ea typeface="標楷體" panose="03000509000000000000" pitchFamily="65" charset="-120"/>
            </a:endParaRPr>
          </a:p>
        </p:txBody>
      </p:sp>
      <p:sp>
        <p:nvSpPr>
          <p:cNvPr id="4103" name="Rectangle 22"/>
          <p:cNvSpPr>
            <a:spLocks noChangeArrowheads="1"/>
          </p:cNvSpPr>
          <p:nvPr/>
        </p:nvSpPr>
        <p:spPr bwMode="auto">
          <a:xfrm>
            <a:off x="4851400" y="1397000"/>
            <a:ext cx="939800" cy="187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HK" altLang="en-US">
              <a:ea typeface="標楷體" panose="03000509000000000000" pitchFamily="65" charset="-120"/>
            </a:endParaRPr>
          </a:p>
        </p:txBody>
      </p:sp>
      <p:graphicFrame>
        <p:nvGraphicFramePr>
          <p:cNvPr id="4104" name="Object 41"/>
          <p:cNvGraphicFramePr>
            <a:graphicFrameLocks noChangeAspect="1"/>
          </p:cNvGraphicFramePr>
          <p:nvPr/>
        </p:nvGraphicFramePr>
        <p:xfrm>
          <a:off x="7162800" y="1371601"/>
          <a:ext cx="1752600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hoto Editor 影像" r:id="rId3" imgW="4753639" imgH="5020376" progId="MSPhotoEd.3">
                  <p:embed/>
                </p:oleObj>
              </mc:Choice>
              <mc:Fallback>
                <p:oleObj name="Photo Editor 影像" r:id="rId3" imgW="4753639" imgH="502037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6471"/>
                      <a:stretch>
                        <a:fillRect/>
                      </a:stretch>
                    </p:blipFill>
                    <p:spPr bwMode="auto">
                      <a:xfrm>
                        <a:off x="7162800" y="1371601"/>
                        <a:ext cx="1752600" cy="173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42"/>
          <p:cNvSpPr>
            <a:spLocks noChangeArrowheads="1"/>
          </p:cNvSpPr>
          <p:nvPr/>
        </p:nvSpPr>
        <p:spPr bwMode="auto">
          <a:xfrm>
            <a:off x="3403600" y="3702050"/>
            <a:ext cx="546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ea typeface="標楷體" panose="03000509000000000000" pitchFamily="65" charset="-120"/>
              </a:rPr>
              <a:t>我把長方形畫紙摺成 3 等份，</a:t>
            </a:r>
          </a:p>
        </p:txBody>
      </p:sp>
      <p:sp>
        <p:nvSpPr>
          <p:cNvPr id="4106" name="AutoShape 43"/>
          <p:cNvSpPr>
            <a:spLocks noChangeArrowheads="1"/>
          </p:cNvSpPr>
          <p:nvPr/>
        </p:nvSpPr>
        <p:spPr bwMode="auto">
          <a:xfrm>
            <a:off x="3124200" y="3581400"/>
            <a:ext cx="6019800" cy="1295400"/>
          </a:xfrm>
          <a:prstGeom prst="wedgeRoundRectCallout">
            <a:avLst>
              <a:gd name="adj1" fmla="val 22204"/>
              <a:gd name="adj2" fmla="val -89704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2590800" y="5440364"/>
            <a:ext cx="6788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>
                <a:ea typeface="標楷體" panose="03000509000000000000" pitchFamily="65" charset="-120"/>
              </a:rPr>
              <a:t>填上藍色的部分佔整張畫紙的 </a:t>
            </a:r>
            <a:r>
              <a:rPr lang="zh-TW" altLang="en-US" b="1">
                <a:ea typeface="標楷體" panose="03000509000000000000" pitchFamily="65" charset="-120"/>
              </a:rPr>
              <a:t>____</a:t>
            </a:r>
            <a:r>
              <a:rPr lang="zh-TW" altLang="en-US">
                <a:ea typeface="標楷體" panose="03000509000000000000" pitchFamily="65" charset="-120"/>
              </a:rPr>
              <a:t>。</a:t>
            </a:r>
          </a:p>
        </p:txBody>
      </p:sp>
      <p:grpSp>
        <p:nvGrpSpPr>
          <p:cNvPr id="9261" name="Group 45"/>
          <p:cNvGrpSpPr>
            <a:grpSpLocks/>
          </p:cNvGrpSpPr>
          <p:nvPr/>
        </p:nvGrpSpPr>
        <p:grpSpPr bwMode="auto">
          <a:xfrm>
            <a:off x="8153400" y="4908551"/>
            <a:ext cx="609600" cy="1050925"/>
            <a:chOff x="3742" y="3312"/>
            <a:chExt cx="384" cy="662"/>
          </a:xfrm>
        </p:grpSpPr>
        <p:sp>
          <p:nvSpPr>
            <p:cNvPr id="4111" name="Line 46"/>
            <p:cNvSpPr>
              <a:spLocks noChangeShapeType="1"/>
            </p:cNvSpPr>
            <p:nvPr/>
          </p:nvSpPr>
          <p:spPr bwMode="auto">
            <a:xfrm>
              <a:off x="3742" y="3657"/>
              <a:ext cx="38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4112" name="Rectangle 47"/>
            <p:cNvSpPr>
              <a:spLocks noChangeArrowheads="1"/>
            </p:cNvSpPr>
            <p:nvPr/>
          </p:nvSpPr>
          <p:spPr bwMode="auto">
            <a:xfrm>
              <a:off x="3818" y="331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113" name="Rectangle 48"/>
            <p:cNvSpPr>
              <a:spLocks noChangeArrowheads="1"/>
            </p:cNvSpPr>
            <p:nvPr/>
          </p:nvSpPr>
          <p:spPr bwMode="auto">
            <a:xfrm>
              <a:off x="3818" y="3609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solidFill>
                    <a:srgbClr val="FF3300"/>
                  </a:solidFill>
                </a:rPr>
                <a:t>3</a:t>
              </a:r>
            </a:p>
          </p:txBody>
        </p:sp>
      </p:grp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2971800" y="1397000"/>
            <a:ext cx="939800" cy="1879600"/>
          </a:xfrm>
          <a:prstGeom prst="rect">
            <a:avLst/>
          </a:prstGeom>
          <a:solidFill>
            <a:srgbClr val="66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HK" altLang="en-US">
              <a:ea typeface="標楷體" panose="03000509000000000000" pitchFamily="65" charset="-120"/>
            </a:endParaRPr>
          </a:p>
        </p:txBody>
      </p:sp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3406775" y="4176714"/>
            <a:ext cx="4654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>
                <a:ea typeface="標楷體" panose="03000509000000000000" pitchFamily="65" charset="-120"/>
              </a:rPr>
              <a:t>並把其中 1 份填上藍色。</a:t>
            </a:r>
          </a:p>
        </p:txBody>
      </p:sp>
    </p:spTree>
    <p:extLst>
      <p:ext uri="{BB962C8B-B14F-4D97-AF65-F5344CB8AC3E}">
        <p14:creationId xmlns:p14="http://schemas.microsoft.com/office/powerpoint/2010/main" val="311511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0" grpId="0" autoUpdateAnimBg="0"/>
      <p:bldP spid="9266" grpId="0" animBg="1"/>
      <p:bldP spid="926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27" name="Group 75"/>
          <p:cNvGrpSpPr>
            <a:grpSpLocks/>
          </p:cNvGrpSpPr>
          <p:nvPr/>
        </p:nvGrpSpPr>
        <p:grpSpPr bwMode="auto">
          <a:xfrm>
            <a:off x="4648200" y="4935538"/>
            <a:ext cx="4495800" cy="1084262"/>
            <a:chOff x="1968" y="3456"/>
            <a:chExt cx="2832" cy="683"/>
          </a:xfrm>
        </p:grpSpPr>
        <p:sp>
          <p:nvSpPr>
            <p:cNvPr id="5154" name="AutoShape 52"/>
            <p:cNvSpPr>
              <a:spLocks noChangeArrowheads="1"/>
            </p:cNvSpPr>
            <p:nvPr/>
          </p:nvSpPr>
          <p:spPr bwMode="auto">
            <a:xfrm>
              <a:off x="1968" y="3467"/>
              <a:ext cx="2832" cy="672"/>
            </a:xfrm>
            <a:prstGeom prst="wedgeRectCallout">
              <a:avLst>
                <a:gd name="adj1" fmla="val 33403"/>
                <a:gd name="adj2" fmla="val -72769"/>
              </a:avLst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kumimoji="0"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5155" name="Text Box 58"/>
            <p:cNvSpPr txBox="1">
              <a:spLocks noChangeArrowheads="1"/>
            </p:cNvSpPr>
            <p:nvPr/>
          </p:nvSpPr>
          <p:spPr bwMode="auto">
            <a:xfrm>
              <a:off x="2448" y="3610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  <p:sp>
          <p:nvSpPr>
            <p:cNvPr id="5156" name="Text Box 60"/>
            <p:cNvSpPr txBox="1">
              <a:spLocks noChangeArrowheads="1"/>
            </p:cNvSpPr>
            <p:nvPr/>
          </p:nvSpPr>
          <p:spPr bwMode="auto">
            <a:xfrm>
              <a:off x="2616" y="3489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b="1">
                  <a:ea typeface="標楷體" panose="03000509000000000000" pitchFamily="65" charset="-120"/>
                  <a:sym typeface="Symbol" panose="05050102010706020507" pitchFamily="18" charset="2"/>
                </a:rPr>
                <a:t>__________</a:t>
              </a:r>
              <a:endParaRPr lang="zh-TW" altLang="en-US" b="1">
                <a:ea typeface="標楷體" panose="03000509000000000000" pitchFamily="65" charset="-120"/>
                <a:sym typeface="Symbol" panose="05050102010706020507" pitchFamily="18" charset="2"/>
              </a:endParaRPr>
            </a:p>
          </p:txBody>
        </p:sp>
        <p:sp>
          <p:nvSpPr>
            <p:cNvPr id="5157" name="Text Box 61"/>
            <p:cNvSpPr txBox="1">
              <a:spLocks noChangeArrowheads="1"/>
            </p:cNvSpPr>
            <p:nvPr/>
          </p:nvSpPr>
          <p:spPr bwMode="auto">
            <a:xfrm>
              <a:off x="3006" y="3774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/>
                <a:t>3</a:t>
              </a:r>
              <a:endParaRPr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5158" name="Text Box 62"/>
            <p:cNvSpPr txBox="1">
              <a:spLocks noChangeArrowheads="1"/>
            </p:cNvSpPr>
            <p:nvPr/>
          </p:nvSpPr>
          <p:spPr bwMode="auto">
            <a:xfrm>
              <a:off x="3006" y="3456"/>
              <a:ext cx="85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1</a:t>
              </a:r>
              <a:r>
                <a:rPr lang="zh-TW" altLang="en-US">
                  <a:solidFill>
                    <a:srgbClr val="66CCFF"/>
                  </a:solidFill>
                  <a:ea typeface="標楷體" panose="03000509000000000000" pitchFamily="65" charset="-120"/>
                </a:rPr>
                <a:t> </a:t>
              </a:r>
              <a:endParaRPr lang="zh-TW" altLang="en-US">
                <a:ea typeface="標楷體" panose="03000509000000000000" pitchFamily="65" charset="-120"/>
              </a:endParaRPr>
            </a:p>
          </p:txBody>
        </p:sp>
        <p:grpSp>
          <p:nvGrpSpPr>
            <p:cNvPr id="5159" name="Group 64"/>
            <p:cNvGrpSpPr>
              <a:grpSpLocks/>
            </p:cNvGrpSpPr>
            <p:nvPr/>
          </p:nvGrpSpPr>
          <p:grpSpPr bwMode="auto">
            <a:xfrm>
              <a:off x="2064" y="3467"/>
              <a:ext cx="384" cy="662"/>
              <a:chOff x="864" y="3330"/>
              <a:chExt cx="384" cy="662"/>
            </a:xfrm>
          </p:grpSpPr>
          <p:sp>
            <p:nvSpPr>
              <p:cNvPr id="5160" name="Line 65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5161" name="Rectangle 66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1</a:t>
                </a:r>
              </a:p>
            </p:txBody>
          </p:sp>
          <p:sp>
            <p:nvSpPr>
              <p:cNvPr id="5162" name="Rectangle 67"/>
              <p:cNvSpPr>
                <a:spLocks noChangeArrowheads="1"/>
              </p:cNvSpPr>
              <p:nvPr/>
            </p:nvSpPr>
            <p:spPr bwMode="auto">
              <a:xfrm>
                <a:off x="940" y="362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3</a:t>
                </a:r>
              </a:p>
            </p:txBody>
          </p:sp>
        </p:grpSp>
      </p:grp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514600" y="196850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ea typeface="標楷體" panose="03000509000000000000" pitchFamily="65" charset="-120"/>
              </a:rPr>
              <a:t>畫紙</a:t>
            </a:r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1808164" y="184150"/>
            <a:ext cx="706437" cy="641350"/>
            <a:chOff x="179" y="116"/>
            <a:chExt cx="445" cy="404"/>
          </a:xfrm>
        </p:grpSpPr>
        <p:sp>
          <p:nvSpPr>
            <p:cNvPr id="5152" name="AutoShape 4"/>
            <p:cNvSpPr>
              <a:spLocks noChangeArrowheads="1"/>
            </p:cNvSpPr>
            <p:nvPr/>
          </p:nvSpPr>
          <p:spPr bwMode="auto">
            <a:xfrm>
              <a:off x="179" y="133"/>
              <a:ext cx="432" cy="38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DD6B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7A85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5153" name="Text Box 5"/>
            <p:cNvSpPr txBox="1">
              <a:spLocks noChangeArrowheads="1"/>
            </p:cNvSpPr>
            <p:nvPr/>
          </p:nvSpPr>
          <p:spPr bwMode="auto">
            <a:xfrm>
              <a:off x="192" y="116"/>
              <a:ext cx="4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3600">
                  <a:ea typeface="標楷體" panose="03000509000000000000" pitchFamily="65" charset="-120"/>
                </a:rPr>
                <a:t>一</a:t>
              </a:r>
            </a:p>
          </p:txBody>
        </p:sp>
      </p:grpSp>
      <p:grpSp>
        <p:nvGrpSpPr>
          <p:cNvPr id="5125" name="Group 7"/>
          <p:cNvGrpSpPr>
            <a:grpSpLocks/>
          </p:cNvGrpSpPr>
          <p:nvPr/>
        </p:nvGrpSpPr>
        <p:grpSpPr bwMode="auto">
          <a:xfrm>
            <a:off x="2971800" y="1397000"/>
            <a:ext cx="2819400" cy="1879600"/>
            <a:chOff x="1440" y="720"/>
            <a:chExt cx="1440" cy="960"/>
          </a:xfrm>
        </p:grpSpPr>
        <p:sp>
          <p:nvSpPr>
            <p:cNvPr id="5149" name="Rectangle 8"/>
            <p:cNvSpPr>
              <a:spLocks noChangeArrowheads="1"/>
            </p:cNvSpPr>
            <p:nvPr/>
          </p:nvSpPr>
          <p:spPr bwMode="auto">
            <a:xfrm>
              <a:off x="1440" y="720"/>
              <a:ext cx="480" cy="960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5150" name="Rectangle 9"/>
            <p:cNvSpPr>
              <a:spLocks noChangeArrowheads="1"/>
            </p:cNvSpPr>
            <p:nvPr/>
          </p:nvSpPr>
          <p:spPr bwMode="auto">
            <a:xfrm>
              <a:off x="1920" y="720"/>
              <a:ext cx="480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5151" name="Rectangle 10"/>
            <p:cNvSpPr>
              <a:spLocks noChangeArrowheads="1"/>
            </p:cNvSpPr>
            <p:nvPr/>
          </p:nvSpPr>
          <p:spPr bwMode="auto">
            <a:xfrm>
              <a:off x="2400" y="720"/>
              <a:ext cx="480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</p:grpSp>
      <p:grpSp>
        <p:nvGrpSpPr>
          <p:cNvPr id="49163" name="Group 11"/>
          <p:cNvGrpSpPr>
            <a:grpSpLocks/>
          </p:cNvGrpSpPr>
          <p:nvPr/>
        </p:nvGrpSpPr>
        <p:grpSpPr bwMode="auto">
          <a:xfrm>
            <a:off x="2971800" y="1397000"/>
            <a:ext cx="2819400" cy="939800"/>
            <a:chOff x="1440" y="720"/>
            <a:chExt cx="1440" cy="480"/>
          </a:xfrm>
        </p:grpSpPr>
        <p:sp>
          <p:nvSpPr>
            <p:cNvPr id="5146" name="Rectangle 12"/>
            <p:cNvSpPr>
              <a:spLocks noChangeArrowheads="1"/>
            </p:cNvSpPr>
            <p:nvPr/>
          </p:nvSpPr>
          <p:spPr bwMode="auto">
            <a:xfrm>
              <a:off x="1440" y="720"/>
              <a:ext cx="480" cy="480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5147" name="Rectangle 13"/>
            <p:cNvSpPr>
              <a:spLocks noChangeArrowheads="1"/>
            </p:cNvSpPr>
            <p:nvPr/>
          </p:nvSpPr>
          <p:spPr bwMode="auto">
            <a:xfrm>
              <a:off x="1920" y="720"/>
              <a:ext cx="480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5148" name="Rectangle 14"/>
            <p:cNvSpPr>
              <a:spLocks noChangeArrowheads="1"/>
            </p:cNvSpPr>
            <p:nvPr/>
          </p:nvSpPr>
          <p:spPr bwMode="auto">
            <a:xfrm>
              <a:off x="2400" y="720"/>
              <a:ext cx="480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</p:grp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1905000" y="3916363"/>
            <a:ext cx="381000" cy="369332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chemeClr val="bg1"/>
              </a:gs>
              <a:gs pos="100000">
                <a:srgbClr val="CCCC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zh-TW" altLang="en-US">
                <a:latin typeface="Times New Roman" charset="0"/>
                <a:ea typeface="新細明體" pitchFamily="18" charset="-120"/>
              </a:rPr>
              <a:t>2</a:t>
            </a:r>
          </a:p>
        </p:txBody>
      </p:sp>
      <p:graphicFrame>
        <p:nvGraphicFramePr>
          <p:cNvPr id="5128" name="Object 39"/>
          <p:cNvGraphicFramePr>
            <a:graphicFrameLocks noChangeAspect="1"/>
          </p:cNvGraphicFramePr>
          <p:nvPr/>
        </p:nvGraphicFramePr>
        <p:xfrm>
          <a:off x="8763000" y="1676401"/>
          <a:ext cx="12954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hoto Editor 影像" r:id="rId3" imgW="4753639" imgH="5020376" progId="MSPhotoEd.3">
                  <p:embed/>
                </p:oleObj>
              </mc:Choice>
              <mc:Fallback>
                <p:oleObj name="Photo Editor 影像" r:id="rId3" imgW="4753639" imgH="502037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6471"/>
                      <a:stretch>
                        <a:fillRect/>
                      </a:stretch>
                    </p:blipFill>
                    <p:spPr bwMode="auto">
                      <a:xfrm>
                        <a:off x="8763000" y="1676401"/>
                        <a:ext cx="129540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198" name="Group 46"/>
          <p:cNvGrpSpPr>
            <a:grpSpLocks/>
          </p:cNvGrpSpPr>
          <p:nvPr/>
        </p:nvGrpSpPr>
        <p:grpSpPr bwMode="auto">
          <a:xfrm>
            <a:off x="5943600" y="1524000"/>
            <a:ext cx="2698750" cy="1447800"/>
            <a:chOff x="2784" y="960"/>
            <a:chExt cx="1700" cy="912"/>
          </a:xfrm>
        </p:grpSpPr>
        <p:sp>
          <p:nvSpPr>
            <p:cNvPr id="5144" name="Rectangle 40"/>
            <p:cNvSpPr>
              <a:spLocks noChangeArrowheads="1"/>
            </p:cNvSpPr>
            <p:nvPr/>
          </p:nvSpPr>
          <p:spPr bwMode="auto">
            <a:xfrm>
              <a:off x="2784" y="1056"/>
              <a:ext cx="1700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我再把畫紙摺成 6 等份。</a:t>
              </a:r>
            </a:p>
          </p:txBody>
        </p:sp>
        <p:sp>
          <p:nvSpPr>
            <p:cNvPr id="5145" name="AutoShape 41"/>
            <p:cNvSpPr>
              <a:spLocks noChangeArrowheads="1"/>
            </p:cNvSpPr>
            <p:nvPr/>
          </p:nvSpPr>
          <p:spPr bwMode="auto">
            <a:xfrm>
              <a:off x="2784" y="960"/>
              <a:ext cx="1632" cy="912"/>
            </a:xfrm>
            <a:prstGeom prst="wedgeRoundRectCallout">
              <a:avLst>
                <a:gd name="adj1" fmla="val 66236"/>
                <a:gd name="adj2" fmla="val 3804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TW" altLang="en-US" sz="2400"/>
            </a:p>
          </p:txBody>
        </p:sp>
      </p:grpSp>
      <p:sp>
        <p:nvSpPr>
          <p:cNvPr id="5130" name="Rectangle 47"/>
          <p:cNvSpPr>
            <a:spLocks noChangeArrowheads="1"/>
          </p:cNvSpPr>
          <p:nvPr/>
        </p:nvSpPr>
        <p:spPr bwMode="auto">
          <a:xfrm>
            <a:off x="2590800" y="3903664"/>
            <a:ext cx="6788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>
                <a:ea typeface="標楷體" panose="03000509000000000000" pitchFamily="65" charset="-120"/>
              </a:rPr>
              <a:t>填上藍色的部分佔整張畫紙的 </a:t>
            </a:r>
            <a:r>
              <a:rPr lang="zh-TW" altLang="en-US" b="1">
                <a:ea typeface="標楷體" panose="03000509000000000000" pitchFamily="65" charset="-120"/>
              </a:rPr>
              <a:t>____</a:t>
            </a:r>
            <a:r>
              <a:rPr lang="zh-TW" altLang="en-US">
                <a:ea typeface="標楷體" panose="03000509000000000000" pitchFamily="65" charset="-120"/>
              </a:rPr>
              <a:t>。</a:t>
            </a:r>
          </a:p>
        </p:txBody>
      </p:sp>
      <p:grpSp>
        <p:nvGrpSpPr>
          <p:cNvPr id="49205" name="Group 53"/>
          <p:cNvGrpSpPr>
            <a:grpSpLocks/>
          </p:cNvGrpSpPr>
          <p:nvPr/>
        </p:nvGrpSpPr>
        <p:grpSpPr bwMode="auto">
          <a:xfrm>
            <a:off x="8153400" y="3429001"/>
            <a:ext cx="609600" cy="1050925"/>
            <a:chOff x="3742" y="3312"/>
            <a:chExt cx="384" cy="662"/>
          </a:xfrm>
        </p:grpSpPr>
        <p:sp>
          <p:nvSpPr>
            <p:cNvPr id="5141" name="Line 54"/>
            <p:cNvSpPr>
              <a:spLocks noChangeShapeType="1"/>
            </p:cNvSpPr>
            <p:nvPr/>
          </p:nvSpPr>
          <p:spPr bwMode="auto">
            <a:xfrm>
              <a:off x="3742" y="3657"/>
              <a:ext cx="38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5142" name="Rectangle 55"/>
            <p:cNvSpPr>
              <a:spLocks noChangeArrowheads="1"/>
            </p:cNvSpPr>
            <p:nvPr/>
          </p:nvSpPr>
          <p:spPr bwMode="auto">
            <a:xfrm>
              <a:off x="3818" y="331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5143" name="Rectangle 56"/>
            <p:cNvSpPr>
              <a:spLocks noChangeArrowheads="1"/>
            </p:cNvSpPr>
            <p:nvPr/>
          </p:nvSpPr>
          <p:spPr bwMode="auto">
            <a:xfrm>
              <a:off x="3818" y="3609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solidFill>
                    <a:srgbClr val="FF3300"/>
                  </a:solidFill>
                </a:rPr>
                <a:t>6</a:t>
              </a:r>
            </a:p>
          </p:txBody>
        </p:sp>
      </p:grpSp>
      <p:grpSp>
        <p:nvGrpSpPr>
          <p:cNvPr id="49225" name="Group 73"/>
          <p:cNvGrpSpPr>
            <a:grpSpLocks/>
          </p:cNvGrpSpPr>
          <p:nvPr/>
        </p:nvGrpSpPr>
        <p:grpSpPr bwMode="auto">
          <a:xfrm>
            <a:off x="7924800" y="4953001"/>
            <a:ext cx="990600" cy="1050925"/>
            <a:chOff x="4032" y="3467"/>
            <a:chExt cx="624" cy="662"/>
          </a:xfrm>
        </p:grpSpPr>
        <p:grpSp>
          <p:nvGrpSpPr>
            <p:cNvPr id="5136" name="Group 48"/>
            <p:cNvGrpSpPr>
              <a:grpSpLocks/>
            </p:cNvGrpSpPr>
            <p:nvPr/>
          </p:nvGrpSpPr>
          <p:grpSpPr bwMode="auto">
            <a:xfrm>
              <a:off x="4272" y="3467"/>
              <a:ext cx="384" cy="662"/>
              <a:chOff x="864" y="3330"/>
              <a:chExt cx="384" cy="662"/>
            </a:xfrm>
          </p:grpSpPr>
          <p:sp>
            <p:nvSpPr>
              <p:cNvPr id="5138" name="Line 49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5139" name="Rectangle 50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2</a:t>
                </a:r>
              </a:p>
            </p:txBody>
          </p:sp>
          <p:sp>
            <p:nvSpPr>
              <p:cNvPr id="5140" name="Rectangle 51"/>
              <p:cNvSpPr>
                <a:spLocks noChangeArrowheads="1"/>
              </p:cNvSpPr>
              <p:nvPr/>
            </p:nvSpPr>
            <p:spPr bwMode="auto">
              <a:xfrm>
                <a:off x="940" y="362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6</a:t>
                </a:r>
              </a:p>
            </p:txBody>
          </p:sp>
        </p:grpSp>
        <p:sp>
          <p:nvSpPr>
            <p:cNvPr id="5137" name="Rectangle 63"/>
            <p:cNvSpPr>
              <a:spLocks noChangeArrowheads="1"/>
            </p:cNvSpPr>
            <p:nvPr/>
          </p:nvSpPr>
          <p:spPr bwMode="auto">
            <a:xfrm>
              <a:off x="4032" y="3611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</p:grpSp>
      <p:grpSp>
        <p:nvGrpSpPr>
          <p:cNvPr id="49223" name="Group 71"/>
          <p:cNvGrpSpPr>
            <a:grpSpLocks/>
          </p:cNvGrpSpPr>
          <p:nvPr/>
        </p:nvGrpSpPr>
        <p:grpSpPr bwMode="auto">
          <a:xfrm>
            <a:off x="6602414" y="4922838"/>
            <a:ext cx="712787" cy="1079500"/>
            <a:chOff x="3199" y="3448"/>
            <a:chExt cx="449" cy="680"/>
          </a:xfrm>
        </p:grpSpPr>
        <p:sp>
          <p:nvSpPr>
            <p:cNvPr id="5134" name="Rectangle 69"/>
            <p:cNvSpPr>
              <a:spLocks noChangeArrowheads="1"/>
            </p:cNvSpPr>
            <p:nvPr/>
          </p:nvSpPr>
          <p:spPr bwMode="auto">
            <a:xfrm>
              <a:off x="3199" y="3448"/>
              <a:ext cx="44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solidFill>
                    <a:srgbClr val="8D6CF8"/>
                  </a:solidFill>
                  <a:sym typeface="Symbol" panose="05050102010706020507" pitchFamily="18" charset="2"/>
                </a:rPr>
                <a:t></a:t>
              </a:r>
              <a:r>
                <a:rPr lang="zh-TW" altLang="en-US">
                  <a:solidFill>
                    <a:srgbClr val="8D6CF8"/>
                  </a:solidFill>
                  <a:ea typeface="標楷體" panose="03000509000000000000" pitchFamily="65" charset="-120"/>
                </a:rPr>
                <a:t> 2</a:t>
              </a:r>
            </a:p>
          </p:txBody>
        </p:sp>
        <p:sp>
          <p:nvSpPr>
            <p:cNvPr id="5135" name="Rectangle 70"/>
            <p:cNvSpPr>
              <a:spLocks noChangeArrowheads="1"/>
            </p:cNvSpPr>
            <p:nvPr/>
          </p:nvSpPr>
          <p:spPr bwMode="auto">
            <a:xfrm>
              <a:off x="3199" y="3763"/>
              <a:ext cx="44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solidFill>
                    <a:srgbClr val="8D6CF8"/>
                  </a:solidFill>
                  <a:sym typeface="Symbol" panose="05050102010706020507" pitchFamily="18" charset="2"/>
                </a:rPr>
                <a:t></a:t>
              </a:r>
              <a:r>
                <a:rPr lang="zh-TW" altLang="en-US">
                  <a:solidFill>
                    <a:srgbClr val="8D6CF8"/>
                  </a:solidFill>
                  <a:ea typeface="標楷體" panose="03000509000000000000" pitchFamily="65" charset="-120"/>
                </a:rPr>
                <a:t>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759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4648200" y="4935538"/>
            <a:ext cx="4495800" cy="1084262"/>
            <a:chOff x="1968" y="3456"/>
            <a:chExt cx="2832" cy="683"/>
          </a:xfrm>
        </p:grpSpPr>
        <p:sp>
          <p:nvSpPr>
            <p:cNvPr id="6185" name="AutoShape 3"/>
            <p:cNvSpPr>
              <a:spLocks noChangeArrowheads="1"/>
            </p:cNvSpPr>
            <p:nvPr/>
          </p:nvSpPr>
          <p:spPr bwMode="auto">
            <a:xfrm>
              <a:off x="1968" y="3467"/>
              <a:ext cx="2832" cy="672"/>
            </a:xfrm>
            <a:prstGeom prst="wedgeRectCallout">
              <a:avLst>
                <a:gd name="adj1" fmla="val 33403"/>
                <a:gd name="adj2" fmla="val -72769"/>
              </a:avLst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kumimoji="0"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6186" name="Text Box 4"/>
            <p:cNvSpPr txBox="1">
              <a:spLocks noChangeArrowheads="1"/>
            </p:cNvSpPr>
            <p:nvPr/>
          </p:nvSpPr>
          <p:spPr bwMode="auto">
            <a:xfrm>
              <a:off x="2448" y="3610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  <p:sp>
          <p:nvSpPr>
            <p:cNvPr id="6187" name="Text Box 5"/>
            <p:cNvSpPr txBox="1">
              <a:spLocks noChangeArrowheads="1"/>
            </p:cNvSpPr>
            <p:nvPr/>
          </p:nvSpPr>
          <p:spPr bwMode="auto">
            <a:xfrm>
              <a:off x="2633" y="3487"/>
              <a:ext cx="147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b="1">
                  <a:ea typeface="標楷體" panose="03000509000000000000" pitchFamily="65" charset="-120"/>
                  <a:sym typeface="Symbol" panose="05050102010706020507" pitchFamily="18" charset="2"/>
                </a:rPr>
                <a:t>__________</a:t>
              </a:r>
              <a:endParaRPr lang="zh-TW" altLang="en-US" b="1">
                <a:ea typeface="標楷體" panose="03000509000000000000" pitchFamily="65" charset="-120"/>
                <a:sym typeface="Symbol" panose="05050102010706020507" pitchFamily="18" charset="2"/>
              </a:endParaRPr>
            </a:p>
          </p:txBody>
        </p:sp>
        <p:sp>
          <p:nvSpPr>
            <p:cNvPr id="6188" name="Text Box 6"/>
            <p:cNvSpPr txBox="1">
              <a:spLocks noChangeArrowheads="1"/>
            </p:cNvSpPr>
            <p:nvPr/>
          </p:nvSpPr>
          <p:spPr bwMode="auto">
            <a:xfrm>
              <a:off x="3006" y="3774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/>
                <a:t>3</a:t>
              </a:r>
              <a:endParaRPr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6189" name="Text Box 7"/>
            <p:cNvSpPr txBox="1">
              <a:spLocks noChangeArrowheads="1"/>
            </p:cNvSpPr>
            <p:nvPr/>
          </p:nvSpPr>
          <p:spPr bwMode="auto">
            <a:xfrm>
              <a:off x="3006" y="3456"/>
              <a:ext cx="85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1</a:t>
              </a:r>
            </a:p>
          </p:txBody>
        </p:sp>
        <p:grpSp>
          <p:nvGrpSpPr>
            <p:cNvPr id="6190" name="Group 8"/>
            <p:cNvGrpSpPr>
              <a:grpSpLocks/>
            </p:cNvGrpSpPr>
            <p:nvPr/>
          </p:nvGrpSpPr>
          <p:grpSpPr bwMode="auto">
            <a:xfrm>
              <a:off x="2064" y="3467"/>
              <a:ext cx="384" cy="662"/>
              <a:chOff x="864" y="3330"/>
              <a:chExt cx="384" cy="662"/>
            </a:xfrm>
          </p:grpSpPr>
          <p:sp>
            <p:nvSpPr>
              <p:cNvPr id="6191" name="Line 9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6192" name="Rectangle 10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1</a:t>
                </a:r>
              </a:p>
            </p:txBody>
          </p:sp>
          <p:sp>
            <p:nvSpPr>
              <p:cNvPr id="6193" name="Rectangle 11"/>
              <p:cNvSpPr>
                <a:spLocks noChangeArrowheads="1"/>
              </p:cNvSpPr>
              <p:nvPr/>
            </p:nvSpPr>
            <p:spPr bwMode="auto">
              <a:xfrm>
                <a:off x="940" y="362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3</a:t>
                </a:r>
              </a:p>
            </p:txBody>
          </p:sp>
        </p:grpSp>
      </p:grpSp>
      <p:sp>
        <p:nvSpPr>
          <p:cNvPr id="6147" name="Text Box 12"/>
          <p:cNvSpPr txBox="1">
            <a:spLocks noChangeArrowheads="1"/>
          </p:cNvSpPr>
          <p:nvPr/>
        </p:nvSpPr>
        <p:spPr bwMode="auto">
          <a:xfrm>
            <a:off x="2514600" y="196850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ea typeface="標楷體" panose="03000509000000000000" pitchFamily="65" charset="-120"/>
              </a:rPr>
              <a:t>畫紙</a:t>
            </a:r>
          </a:p>
        </p:txBody>
      </p:sp>
      <p:grpSp>
        <p:nvGrpSpPr>
          <p:cNvPr id="6148" name="Group 13"/>
          <p:cNvGrpSpPr>
            <a:grpSpLocks/>
          </p:cNvGrpSpPr>
          <p:nvPr/>
        </p:nvGrpSpPr>
        <p:grpSpPr bwMode="auto">
          <a:xfrm>
            <a:off x="1808164" y="184150"/>
            <a:ext cx="706437" cy="641350"/>
            <a:chOff x="179" y="116"/>
            <a:chExt cx="445" cy="404"/>
          </a:xfrm>
        </p:grpSpPr>
        <p:sp>
          <p:nvSpPr>
            <p:cNvPr id="6183" name="AutoShape 14"/>
            <p:cNvSpPr>
              <a:spLocks noChangeArrowheads="1"/>
            </p:cNvSpPr>
            <p:nvPr/>
          </p:nvSpPr>
          <p:spPr bwMode="auto">
            <a:xfrm>
              <a:off x="179" y="133"/>
              <a:ext cx="432" cy="38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DD6B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7A85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6184" name="Text Box 15"/>
            <p:cNvSpPr txBox="1">
              <a:spLocks noChangeArrowheads="1"/>
            </p:cNvSpPr>
            <p:nvPr/>
          </p:nvSpPr>
          <p:spPr bwMode="auto">
            <a:xfrm>
              <a:off x="192" y="116"/>
              <a:ext cx="4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3600">
                  <a:ea typeface="標楷體" panose="03000509000000000000" pitchFamily="65" charset="-120"/>
                </a:rPr>
                <a:t>一</a:t>
              </a:r>
            </a:p>
          </p:txBody>
        </p:sp>
      </p:grpSp>
      <p:grpSp>
        <p:nvGrpSpPr>
          <p:cNvPr id="6149" name="Group 16"/>
          <p:cNvGrpSpPr>
            <a:grpSpLocks/>
          </p:cNvGrpSpPr>
          <p:nvPr/>
        </p:nvGrpSpPr>
        <p:grpSpPr bwMode="auto">
          <a:xfrm>
            <a:off x="2971800" y="1397000"/>
            <a:ext cx="2819400" cy="1879600"/>
            <a:chOff x="1440" y="720"/>
            <a:chExt cx="1440" cy="960"/>
          </a:xfrm>
        </p:grpSpPr>
        <p:sp>
          <p:nvSpPr>
            <p:cNvPr id="6180" name="Rectangle 17"/>
            <p:cNvSpPr>
              <a:spLocks noChangeArrowheads="1"/>
            </p:cNvSpPr>
            <p:nvPr/>
          </p:nvSpPr>
          <p:spPr bwMode="auto">
            <a:xfrm>
              <a:off x="1440" y="720"/>
              <a:ext cx="480" cy="960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6181" name="Rectangle 18"/>
            <p:cNvSpPr>
              <a:spLocks noChangeArrowheads="1"/>
            </p:cNvSpPr>
            <p:nvPr/>
          </p:nvSpPr>
          <p:spPr bwMode="auto">
            <a:xfrm>
              <a:off x="1920" y="720"/>
              <a:ext cx="480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6182" name="Rectangle 19"/>
            <p:cNvSpPr>
              <a:spLocks noChangeArrowheads="1"/>
            </p:cNvSpPr>
            <p:nvPr/>
          </p:nvSpPr>
          <p:spPr bwMode="auto">
            <a:xfrm>
              <a:off x="2400" y="720"/>
              <a:ext cx="480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</p:grpSp>
      <p:grpSp>
        <p:nvGrpSpPr>
          <p:cNvPr id="6150" name="Group 20"/>
          <p:cNvGrpSpPr>
            <a:grpSpLocks/>
          </p:cNvGrpSpPr>
          <p:nvPr/>
        </p:nvGrpSpPr>
        <p:grpSpPr bwMode="auto">
          <a:xfrm>
            <a:off x="2971800" y="1397000"/>
            <a:ext cx="2819400" cy="939800"/>
            <a:chOff x="1440" y="720"/>
            <a:chExt cx="1440" cy="480"/>
          </a:xfrm>
        </p:grpSpPr>
        <p:sp>
          <p:nvSpPr>
            <p:cNvPr id="6177" name="Rectangle 21"/>
            <p:cNvSpPr>
              <a:spLocks noChangeArrowheads="1"/>
            </p:cNvSpPr>
            <p:nvPr/>
          </p:nvSpPr>
          <p:spPr bwMode="auto">
            <a:xfrm>
              <a:off x="1440" y="720"/>
              <a:ext cx="480" cy="480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6178" name="Rectangle 22"/>
            <p:cNvSpPr>
              <a:spLocks noChangeArrowheads="1"/>
            </p:cNvSpPr>
            <p:nvPr/>
          </p:nvSpPr>
          <p:spPr bwMode="auto">
            <a:xfrm>
              <a:off x="1920" y="720"/>
              <a:ext cx="480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6179" name="Rectangle 23"/>
            <p:cNvSpPr>
              <a:spLocks noChangeArrowheads="1"/>
            </p:cNvSpPr>
            <p:nvPr/>
          </p:nvSpPr>
          <p:spPr bwMode="auto">
            <a:xfrm>
              <a:off x="2400" y="720"/>
              <a:ext cx="480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</p:grpSp>
      <p:grpSp>
        <p:nvGrpSpPr>
          <p:cNvPr id="50200" name="Group 24"/>
          <p:cNvGrpSpPr>
            <a:grpSpLocks/>
          </p:cNvGrpSpPr>
          <p:nvPr/>
        </p:nvGrpSpPr>
        <p:grpSpPr bwMode="auto">
          <a:xfrm>
            <a:off x="2971800" y="1397000"/>
            <a:ext cx="2819400" cy="1879600"/>
            <a:chOff x="1440" y="720"/>
            <a:chExt cx="1440" cy="960"/>
          </a:xfrm>
        </p:grpSpPr>
        <p:sp>
          <p:nvSpPr>
            <p:cNvPr id="6171" name="Line 25"/>
            <p:cNvSpPr>
              <a:spLocks noChangeShapeType="1"/>
            </p:cNvSpPr>
            <p:nvPr/>
          </p:nvSpPr>
          <p:spPr bwMode="auto">
            <a:xfrm flipV="1">
              <a:off x="144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6172" name="Line 26"/>
            <p:cNvSpPr>
              <a:spLocks noChangeShapeType="1"/>
            </p:cNvSpPr>
            <p:nvPr/>
          </p:nvSpPr>
          <p:spPr bwMode="auto">
            <a:xfrm flipV="1">
              <a:off x="192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6173" name="Line 27"/>
            <p:cNvSpPr>
              <a:spLocks noChangeShapeType="1"/>
            </p:cNvSpPr>
            <p:nvPr/>
          </p:nvSpPr>
          <p:spPr bwMode="auto">
            <a:xfrm flipV="1">
              <a:off x="240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6174" name="Line 28"/>
            <p:cNvSpPr>
              <a:spLocks noChangeShapeType="1"/>
            </p:cNvSpPr>
            <p:nvPr/>
          </p:nvSpPr>
          <p:spPr bwMode="auto">
            <a:xfrm flipV="1">
              <a:off x="144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6175" name="Line 29"/>
            <p:cNvSpPr>
              <a:spLocks noChangeShapeType="1"/>
            </p:cNvSpPr>
            <p:nvPr/>
          </p:nvSpPr>
          <p:spPr bwMode="auto">
            <a:xfrm flipV="1">
              <a:off x="192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6176" name="Line 30"/>
            <p:cNvSpPr>
              <a:spLocks noChangeShapeType="1"/>
            </p:cNvSpPr>
            <p:nvPr/>
          </p:nvSpPr>
          <p:spPr bwMode="auto">
            <a:xfrm flipV="1">
              <a:off x="240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</p:grpSp>
      <p:sp>
        <p:nvSpPr>
          <p:cNvPr id="50214" name="Text Box 38"/>
          <p:cNvSpPr txBox="1">
            <a:spLocks noChangeArrowheads="1"/>
          </p:cNvSpPr>
          <p:nvPr/>
        </p:nvSpPr>
        <p:spPr bwMode="auto">
          <a:xfrm>
            <a:off x="1905000" y="3916363"/>
            <a:ext cx="381000" cy="369332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chemeClr val="bg1"/>
              </a:gs>
              <a:gs pos="100000">
                <a:srgbClr val="CCCC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zh-TW" altLang="en-US">
                <a:latin typeface="Times New Roman" charset="0"/>
                <a:ea typeface="新細明體" pitchFamily="18" charset="-120"/>
              </a:rPr>
              <a:t>3</a:t>
            </a:r>
          </a:p>
        </p:txBody>
      </p:sp>
      <p:graphicFrame>
        <p:nvGraphicFramePr>
          <p:cNvPr id="6153" name="Object 39"/>
          <p:cNvGraphicFramePr>
            <a:graphicFrameLocks noChangeAspect="1"/>
          </p:cNvGraphicFramePr>
          <p:nvPr/>
        </p:nvGraphicFramePr>
        <p:xfrm>
          <a:off x="8763000" y="1676401"/>
          <a:ext cx="12954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Photo Editor 影像" r:id="rId3" imgW="4753639" imgH="5020376" progId="MSPhotoEd.3">
                  <p:embed/>
                </p:oleObj>
              </mc:Choice>
              <mc:Fallback>
                <p:oleObj name="Photo Editor 影像" r:id="rId3" imgW="4753639" imgH="502037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6471"/>
                      <a:stretch>
                        <a:fillRect/>
                      </a:stretch>
                    </p:blipFill>
                    <p:spPr bwMode="auto">
                      <a:xfrm>
                        <a:off x="8763000" y="1676401"/>
                        <a:ext cx="129540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216" name="Group 40"/>
          <p:cNvGrpSpPr>
            <a:grpSpLocks/>
          </p:cNvGrpSpPr>
          <p:nvPr/>
        </p:nvGrpSpPr>
        <p:grpSpPr bwMode="auto">
          <a:xfrm>
            <a:off x="5943600" y="1524000"/>
            <a:ext cx="2698750" cy="1447800"/>
            <a:chOff x="2784" y="960"/>
            <a:chExt cx="1700" cy="912"/>
          </a:xfrm>
        </p:grpSpPr>
        <p:sp>
          <p:nvSpPr>
            <p:cNvPr id="6169" name="Rectangle 41"/>
            <p:cNvSpPr>
              <a:spLocks noChangeArrowheads="1"/>
            </p:cNvSpPr>
            <p:nvPr/>
          </p:nvSpPr>
          <p:spPr bwMode="auto">
            <a:xfrm>
              <a:off x="2784" y="1056"/>
              <a:ext cx="1700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我再把畫紙摺成 12 等份。</a:t>
              </a:r>
            </a:p>
          </p:txBody>
        </p:sp>
        <p:sp>
          <p:nvSpPr>
            <p:cNvPr id="6170" name="AutoShape 42"/>
            <p:cNvSpPr>
              <a:spLocks noChangeArrowheads="1"/>
            </p:cNvSpPr>
            <p:nvPr/>
          </p:nvSpPr>
          <p:spPr bwMode="auto">
            <a:xfrm>
              <a:off x="2784" y="960"/>
              <a:ext cx="1632" cy="912"/>
            </a:xfrm>
            <a:prstGeom prst="wedgeRoundRectCallout">
              <a:avLst>
                <a:gd name="adj1" fmla="val 66236"/>
                <a:gd name="adj2" fmla="val 3804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TW" altLang="en-US" sz="2400"/>
            </a:p>
          </p:txBody>
        </p:sp>
      </p:grpSp>
      <p:sp>
        <p:nvSpPr>
          <p:cNvPr id="6155" name="Rectangle 43"/>
          <p:cNvSpPr>
            <a:spLocks noChangeArrowheads="1"/>
          </p:cNvSpPr>
          <p:nvPr/>
        </p:nvSpPr>
        <p:spPr bwMode="auto">
          <a:xfrm>
            <a:off x="2590800" y="3903664"/>
            <a:ext cx="6788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>
                <a:ea typeface="標楷體" panose="03000509000000000000" pitchFamily="65" charset="-120"/>
              </a:rPr>
              <a:t>填上藍色的部分佔整張畫紙的 </a:t>
            </a:r>
            <a:r>
              <a:rPr lang="zh-TW" altLang="en-US" b="1">
                <a:ea typeface="標楷體" panose="03000509000000000000" pitchFamily="65" charset="-120"/>
              </a:rPr>
              <a:t>____</a:t>
            </a:r>
            <a:r>
              <a:rPr lang="zh-TW" altLang="en-US">
                <a:ea typeface="標楷體" panose="03000509000000000000" pitchFamily="65" charset="-120"/>
              </a:rPr>
              <a:t>。</a:t>
            </a:r>
          </a:p>
        </p:txBody>
      </p:sp>
      <p:grpSp>
        <p:nvGrpSpPr>
          <p:cNvPr id="50220" name="Group 44"/>
          <p:cNvGrpSpPr>
            <a:grpSpLocks/>
          </p:cNvGrpSpPr>
          <p:nvPr/>
        </p:nvGrpSpPr>
        <p:grpSpPr bwMode="auto">
          <a:xfrm>
            <a:off x="8153400" y="3429001"/>
            <a:ext cx="609600" cy="1050925"/>
            <a:chOff x="3742" y="3312"/>
            <a:chExt cx="384" cy="662"/>
          </a:xfrm>
        </p:grpSpPr>
        <p:sp>
          <p:nvSpPr>
            <p:cNvPr id="6166" name="Line 45"/>
            <p:cNvSpPr>
              <a:spLocks noChangeShapeType="1"/>
            </p:cNvSpPr>
            <p:nvPr/>
          </p:nvSpPr>
          <p:spPr bwMode="auto">
            <a:xfrm>
              <a:off x="3742" y="3657"/>
              <a:ext cx="38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6167" name="Rectangle 46"/>
            <p:cNvSpPr>
              <a:spLocks noChangeArrowheads="1"/>
            </p:cNvSpPr>
            <p:nvPr/>
          </p:nvSpPr>
          <p:spPr bwMode="auto">
            <a:xfrm>
              <a:off x="3818" y="331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6168" name="Rectangle 47"/>
            <p:cNvSpPr>
              <a:spLocks noChangeArrowheads="1"/>
            </p:cNvSpPr>
            <p:nvPr/>
          </p:nvSpPr>
          <p:spPr bwMode="auto">
            <a:xfrm>
              <a:off x="3754" y="3609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solidFill>
                    <a:srgbClr val="FF3300"/>
                  </a:solidFill>
                </a:rPr>
                <a:t>12</a:t>
              </a:r>
            </a:p>
          </p:txBody>
        </p:sp>
      </p:grpSp>
      <p:grpSp>
        <p:nvGrpSpPr>
          <p:cNvPr id="50224" name="Group 48"/>
          <p:cNvGrpSpPr>
            <a:grpSpLocks/>
          </p:cNvGrpSpPr>
          <p:nvPr/>
        </p:nvGrpSpPr>
        <p:grpSpPr bwMode="auto">
          <a:xfrm>
            <a:off x="7924800" y="4953001"/>
            <a:ext cx="990600" cy="1050925"/>
            <a:chOff x="4032" y="3467"/>
            <a:chExt cx="624" cy="662"/>
          </a:xfrm>
        </p:grpSpPr>
        <p:grpSp>
          <p:nvGrpSpPr>
            <p:cNvPr id="6161" name="Group 49"/>
            <p:cNvGrpSpPr>
              <a:grpSpLocks/>
            </p:cNvGrpSpPr>
            <p:nvPr/>
          </p:nvGrpSpPr>
          <p:grpSpPr bwMode="auto">
            <a:xfrm>
              <a:off x="4272" y="3467"/>
              <a:ext cx="384" cy="662"/>
              <a:chOff x="864" y="3330"/>
              <a:chExt cx="384" cy="662"/>
            </a:xfrm>
          </p:grpSpPr>
          <p:sp>
            <p:nvSpPr>
              <p:cNvPr id="6163" name="Line 50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6164" name="Rectangle 51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4</a:t>
                </a:r>
              </a:p>
            </p:txBody>
          </p:sp>
          <p:sp>
            <p:nvSpPr>
              <p:cNvPr id="6165" name="Rectangle 52"/>
              <p:cNvSpPr>
                <a:spLocks noChangeArrowheads="1"/>
              </p:cNvSpPr>
              <p:nvPr/>
            </p:nvSpPr>
            <p:spPr bwMode="auto">
              <a:xfrm>
                <a:off x="876" y="3627"/>
                <a:ext cx="37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12</a:t>
                </a:r>
              </a:p>
            </p:txBody>
          </p:sp>
        </p:grpSp>
        <p:sp>
          <p:nvSpPr>
            <p:cNvPr id="6162" name="Rectangle 53"/>
            <p:cNvSpPr>
              <a:spLocks noChangeArrowheads="1"/>
            </p:cNvSpPr>
            <p:nvPr/>
          </p:nvSpPr>
          <p:spPr bwMode="auto">
            <a:xfrm>
              <a:off x="4032" y="3611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</p:grpSp>
      <p:grpSp>
        <p:nvGrpSpPr>
          <p:cNvPr id="50230" name="Group 54"/>
          <p:cNvGrpSpPr>
            <a:grpSpLocks/>
          </p:cNvGrpSpPr>
          <p:nvPr/>
        </p:nvGrpSpPr>
        <p:grpSpPr bwMode="auto">
          <a:xfrm>
            <a:off x="6602414" y="4922838"/>
            <a:ext cx="712787" cy="1079500"/>
            <a:chOff x="3199" y="3448"/>
            <a:chExt cx="449" cy="680"/>
          </a:xfrm>
        </p:grpSpPr>
        <p:sp>
          <p:nvSpPr>
            <p:cNvPr id="6159" name="Rectangle 55"/>
            <p:cNvSpPr>
              <a:spLocks noChangeArrowheads="1"/>
            </p:cNvSpPr>
            <p:nvPr/>
          </p:nvSpPr>
          <p:spPr bwMode="auto">
            <a:xfrm>
              <a:off x="3199" y="3448"/>
              <a:ext cx="44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solidFill>
                    <a:srgbClr val="8D6CF8"/>
                  </a:solidFill>
                  <a:sym typeface="Symbol" panose="05050102010706020507" pitchFamily="18" charset="2"/>
                </a:rPr>
                <a:t></a:t>
              </a:r>
              <a:r>
                <a:rPr lang="zh-TW" altLang="en-US">
                  <a:solidFill>
                    <a:srgbClr val="8D6CF8"/>
                  </a:solidFill>
                  <a:ea typeface="標楷體" panose="03000509000000000000" pitchFamily="65" charset="-120"/>
                </a:rPr>
                <a:t> 4</a:t>
              </a:r>
            </a:p>
          </p:txBody>
        </p:sp>
        <p:sp>
          <p:nvSpPr>
            <p:cNvPr id="6160" name="Rectangle 56"/>
            <p:cNvSpPr>
              <a:spLocks noChangeArrowheads="1"/>
            </p:cNvSpPr>
            <p:nvPr/>
          </p:nvSpPr>
          <p:spPr bwMode="auto">
            <a:xfrm>
              <a:off x="3199" y="3763"/>
              <a:ext cx="44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solidFill>
                    <a:srgbClr val="8D6CF8"/>
                  </a:solidFill>
                  <a:sym typeface="Symbol" panose="05050102010706020507" pitchFamily="18" charset="2"/>
                </a:rPr>
                <a:t></a:t>
              </a:r>
              <a:r>
                <a:rPr lang="zh-TW" altLang="en-US">
                  <a:solidFill>
                    <a:srgbClr val="8D6CF8"/>
                  </a:solidFill>
                  <a:ea typeface="標楷體" panose="03000509000000000000" pitchFamily="65" charset="-120"/>
                </a:rPr>
                <a:t>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440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0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4648200" y="4935538"/>
            <a:ext cx="4495800" cy="1084262"/>
            <a:chOff x="1968" y="3456"/>
            <a:chExt cx="2832" cy="683"/>
          </a:xfrm>
        </p:grpSpPr>
        <p:sp>
          <p:nvSpPr>
            <p:cNvPr id="7216" name="AutoShape 3"/>
            <p:cNvSpPr>
              <a:spLocks noChangeArrowheads="1"/>
            </p:cNvSpPr>
            <p:nvPr/>
          </p:nvSpPr>
          <p:spPr bwMode="auto">
            <a:xfrm>
              <a:off x="1968" y="3467"/>
              <a:ext cx="2832" cy="672"/>
            </a:xfrm>
            <a:prstGeom prst="wedgeRectCallout">
              <a:avLst>
                <a:gd name="adj1" fmla="val 33403"/>
                <a:gd name="adj2" fmla="val -72769"/>
              </a:avLst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kumimoji="0"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7217" name="Text Box 4"/>
            <p:cNvSpPr txBox="1">
              <a:spLocks noChangeArrowheads="1"/>
            </p:cNvSpPr>
            <p:nvPr/>
          </p:nvSpPr>
          <p:spPr bwMode="auto">
            <a:xfrm>
              <a:off x="2448" y="3610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  <p:sp>
          <p:nvSpPr>
            <p:cNvPr id="7218" name="Text Box 5"/>
            <p:cNvSpPr txBox="1">
              <a:spLocks noChangeArrowheads="1"/>
            </p:cNvSpPr>
            <p:nvPr/>
          </p:nvSpPr>
          <p:spPr bwMode="auto">
            <a:xfrm>
              <a:off x="2614" y="3489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b="1">
                  <a:ea typeface="標楷體" panose="03000509000000000000" pitchFamily="65" charset="-120"/>
                  <a:sym typeface="Symbol" panose="05050102010706020507" pitchFamily="18" charset="2"/>
                </a:rPr>
                <a:t>__________</a:t>
              </a:r>
              <a:endParaRPr lang="zh-TW" altLang="en-US" b="1">
                <a:ea typeface="標楷體" panose="03000509000000000000" pitchFamily="65" charset="-120"/>
                <a:sym typeface="Symbol" panose="05050102010706020507" pitchFamily="18" charset="2"/>
              </a:endParaRPr>
            </a:p>
          </p:txBody>
        </p:sp>
        <p:sp>
          <p:nvSpPr>
            <p:cNvPr id="7219" name="Text Box 6"/>
            <p:cNvSpPr txBox="1">
              <a:spLocks noChangeArrowheads="1"/>
            </p:cNvSpPr>
            <p:nvPr/>
          </p:nvSpPr>
          <p:spPr bwMode="auto">
            <a:xfrm>
              <a:off x="3006" y="3774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/>
                <a:t>3</a:t>
              </a:r>
              <a:endParaRPr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7220" name="Text Box 7"/>
            <p:cNvSpPr txBox="1">
              <a:spLocks noChangeArrowheads="1"/>
            </p:cNvSpPr>
            <p:nvPr/>
          </p:nvSpPr>
          <p:spPr bwMode="auto">
            <a:xfrm>
              <a:off x="3006" y="3456"/>
              <a:ext cx="85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1</a:t>
              </a:r>
              <a:r>
                <a:rPr lang="zh-TW" altLang="en-US">
                  <a:solidFill>
                    <a:srgbClr val="66CCFF"/>
                  </a:solidFill>
                  <a:ea typeface="標楷體" panose="03000509000000000000" pitchFamily="65" charset="-120"/>
                </a:rPr>
                <a:t> </a:t>
              </a:r>
              <a:endParaRPr lang="zh-TW" altLang="en-US">
                <a:ea typeface="標楷體" panose="03000509000000000000" pitchFamily="65" charset="-120"/>
              </a:endParaRPr>
            </a:p>
          </p:txBody>
        </p:sp>
        <p:grpSp>
          <p:nvGrpSpPr>
            <p:cNvPr id="7221" name="Group 8"/>
            <p:cNvGrpSpPr>
              <a:grpSpLocks/>
            </p:cNvGrpSpPr>
            <p:nvPr/>
          </p:nvGrpSpPr>
          <p:grpSpPr bwMode="auto">
            <a:xfrm>
              <a:off x="2064" y="3467"/>
              <a:ext cx="384" cy="662"/>
              <a:chOff x="864" y="3330"/>
              <a:chExt cx="384" cy="662"/>
            </a:xfrm>
          </p:grpSpPr>
          <p:sp>
            <p:nvSpPr>
              <p:cNvPr id="7222" name="Line 9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7223" name="Rectangle 10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1</a:t>
                </a:r>
              </a:p>
            </p:txBody>
          </p:sp>
          <p:sp>
            <p:nvSpPr>
              <p:cNvPr id="7224" name="Rectangle 11"/>
              <p:cNvSpPr>
                <a:spLocks noChangeArrowheads="1"/>
              </p:cNvSpPr>
              <p:nvPr/>
            </p:nvSpPr>
            <p:spPr bwMode="auto">
              <a:xfrm>
                <a:off x="940" y="362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3</a:t>
                </a:r>
              </a:p>
            </p:txBody>
          </p:sp>
        </p:grpSp>
      </p:grpSp>
      <p:sp>
        <p:nvSpPr>
          <p:cNvPr id="7171" name="Text Box 12"/>
          <p:cNvSpPr txBox="1">
            <a:spLocks noChangeArrowheads="1"/>
          </p:cNvSpPr>
          <p:nvPr/>
        </p:nvSpPr>
        <p:spPr bwMode="auto">
          <a:xfrm>
            <a:off x="2514600" y="196850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ea typeface="標楷體" panose="03000509000000000000" pitchFamily="65" charset="-120"/>
              </a:rPr>
              <a:t>畫紙</a:t>
            </a:r>
          </a:p>
        </p:txBody>
      </p:sp>
      <p:grpSp>
        <p:nvGrpSpPr>
          <p:cNvPr id="7172" name="Group 13"/>
          <p:cNvGrpSpPr>
            <a:grpSpLocks/>
          </p:cNvGrpSpPr>
          <p:nvPr/>
        </p:nvGrpSpPr>
        <p:grpSpPr bwMode="auto">
          <a:xfrm>
            <a:off x="1808164" y="184150"/>
            <a:ext cx="706437" cy="641350"/>
            <a:chOff x="179" y="116"/>
            <a:chExt cx="445" cy="404"/>
          </a:xfrm>
        </p:grpSpPr>
        <p:sp>
          <p:nvSpPr>
            <p:cNvPr id="7214" name="AutoShape 14"/>
            <p:cNvSpPr>
              <a:spLocks noChangeArrowheads="1"/>
            </p:cNvSpPr>
            <p:nvPr/>
          </p:nvSpPr>
          <p:spPr bwMode="auto">
            <a:xfrm>
              <a:off x="179" y="133"/>
              <a:ext cx="432" cy="38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DD6B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7A85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7215" name="Text Box 15"/>
            <p:cNvSpPr txBox="1">
              <a:spLocks noChangeArrowheads="1"/>
            </p:cNvSpPr>
            <p:nvPr/>
          </p:nvSpPr>
          <p:spPr bwMode="auto">
            <a:xfrm>
              <a:off x="192" y="116"/>
              <a:ext cx="4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3600">
                  <a:ea typeface="標楷體" panose="03000509000000000000" pitchFamily="65" charset="-120"/>
                </a:rPr>
                <a:t>一</a:t>
              </a:r>
            </a:p>
          </p:txBody>
        </p:sp>
      </p:grpSp>
      <p:grpSp>
        <p:nvGrpSpPr>
          <p:cNvPr id="7173" name="Group 16"/>
          <p:cNvGrpSpPr>
            <a:grpSpLocks/>
          </p:cNvGrpSpPr>
          <p:nvPr/>
        </p:nvGrpSpPr>
        <p:grpSpPr bwMode="auto">
          <a:xfrm>
            <a:off x="2971800" y="1397000"/>
            <a:ext cx="2819400" cy="1879600"/>
            <a:chOff x="1440" y="720"/>
            <a:chExt cx="1440" cy="960"/>
          </a:xfrm>
        </p:grpSpPr>
        <p:sp>
          <p:nvSpPr>
            <p:cNvPr id="7211" name="Rectangle 17"/>
            <p:cNvSpPr>
              <a:spLocks noChangeArrowheads="1"/>
            </p:cNvSpPr>
            <p:nvPr/>
          </p:nvSpPr>
          <p:spPr bwMode="auto">
            <a:xfrm>
              <a:off x="1440" y="720"/>
              <a:ext cx="480" cy="960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7212" name="Rectangle 18"/>
            <p:cNvSpPr>
              <a:spLocks noChangeArrowheads="1"/>
            </p:cNvSpPr>
            <p:nvPr/>
          </p:nvSpPr>
          <p:spPr bwMode="auto">
            <a:xfrm>
              <a:off x="1920" y="720"/>
              <a:ext cx="480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7213" name="Rectangle 19"/>
            <p:cNvSpPr>
              <a:spLocks noChangeArrowheads="1"/>
            </p:cNvSpPr>
            <p:nvPr/>
          </p:nvSpPr>
          <p:spPr bwMode="auto">
            <a:xfrm>
              <a:off x="2400" y="720"/>
              <a:ext cx="480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</p:grpSp>
      <p:grpSp>
        <p:nvGrpSpPr>
          <p:cNvPr id="7174" name="Group 20"/>
          <p:cNvGrpSpPr>
            <a:grpSpLocks/>
          </p:cNvGrpSpPr>
          <p:nvPr/>
        </p:nvGrpSpPr>
        <p:grpSpPr bwMode="auto">
          <a:xfrm>
            <a:off x="2971800" y="1397000"/>
            <a:ext cx="2819400" cy="939800"/>
            <a:chOff x="1440" y="720"/>
            <a:chExt cx="1440" cy="480"/>
          </a:xfrm>
        </p:grpSpPr>
        <p:sp>
          <p:nvSpPr>
            <p:cNvPr id="7208" name="Rectangle 21"/>
            <p:cNvSpPr>
              <a:spLocks noChangeArrowheads="1"/>
            </p:cNvSpPr>
            <p:nvPr/>
          </p:nvSpPr>
          <p:spPr bwMode="auto">
            <a:xfrm>
              <a:off x="1440" y="720"/>
              <a:ext cx="480" cy="480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7209" name="Rectangle 22"/>
            <p:cNvSpPr>
              <a:spLocks noChangeArrowheads="1"/>
            </p:cNvSpPr>
            <p:nvPr/>
          </p:nvSpPr>
          <p:spPr bwMode="auto">
            <a:xfrm>
              <a:off x="1920" y="720"/>
              <a:ext cx="480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7210" name="Rectangle 23"/>
            <p:cNvSpPr>
              <a:spLocks noChangeArrowheads="1"/>
            </p:cNvSpPr>
            <p:nvPr/>
          </p:nvSpPr>
          <p:spPr bwMode="auto">
            <a:xfrm>
              <a:off x="2400" y="720"/>
              <a:ext cx="480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</p:grpSp>
      <p:grpSp>
        <p:nvGrpSpPr>
          <p:cNvPr id="7175" name="Group 24"/>
          <p:cNvGrpSpPr>
            <a:grpSpLocks/>
          </p:cNvGrpSpPr>
          <p:nvPr/>
        </p:nvGrpSpPr>
        <p:grpSpPr bwMode="auto">
          <a:xfrm>
            <a:off x="2971800" y="1397000"/>
            <a:ext cx="2819400" cy="1879600"/>
            <a:chOff x="1440" y="720"/>
            <a:chExt cx="1440" cy="960"/>
          </a:xfrm>
        </p:grpSpPr>
        <p:sp>
          <p:nvSpPr>
            <p:cNvPr id="7202" name="Line 25"/>
            <p:cNvSpPr>
              <a:spLocks noChangeShapeType="1"/>
            </p:cNvSpPr>
            <p:nvPr/>
          </p:nvSpPr>
          <p:spPr bwMode="auto">
            <a:xfrm flipV="1">
              <a:off x="144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203" name="Line 26"/>
            <p:cNvSpPr>
              <a:spLocks noChangeShapeType="1"/>
            </p:cNvSpPr>
            <p:nvPr/>
          </p:nvSpPr>
          <p:spPr bwMode="auto">
            <a:xfrm flipV="1">
              <a:off x="192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204" name="Line 27"/>
            <p:cNvSpPr>
              <a:spLocks noChangeShapeType="1"/>
            </p:cNvSpPr>
            <p:nvPr/>
          </p:nvSpPr>
          <p:spPr bwMode="auto">
            <a:xfrm flipV="1">
              <a:off x="240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205" name="Line 28"/>
            <p:cNvSpPr>
              <a:spLocks noChangeShapeType="1"/>
            </p:cNvSpPr>
            <p:nvPr/>
          </p:nvSpPr>
          <p:spPr bwMode="auto">
            <a:xfrm flipV="1">
              <a:off x="144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206" name="Line 29"/>
            <p:cNvSpPr>
              <a:spLocks noChangeShapeType="1"/>
            </p:cNvSpPr>
            <p:nvPr/>
          </p:nvSpPr>
          <p:spPr bwMode="auto">
            <a:xfrm flipV="1">
              <a:off x="192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207" name="Line 30"/>
            <p:cNvSpPr>
              <a:spLocks noChangeShapeType="1"/>
            </p:cNvSpPr>
            <p:nvPr/>
          </p:nvSpPr>
          <p:spPr bwMode="auto">
            <a:xfrm flipV="1">
              <a:off x="240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</p:grpSp>
      <p:grpSp>
        <p:nvGrpSpPr>
          <p:cNvPr id="51231" name="Group 31"/>
          <p:cNvGrpSpPr>
            <a:grpSpLocks/>
          </p:cNvGrpSpPr>
          <p:nvPr/>
        </p:nvGrpSpPr>
        <p:grpSpPr bwMode="auto">
          <a:xfrm flipH="1">
            <a:off x="2971800" y="1397000"/>
            <a:ext cx="2819400" cy="1879600"/>
            <a:chOff x="1440" y="720"/>
            <a:chExt cx="1440" cy="960"/>
          </a:xfrm>
        </p:grpSpPr>
        <p:sp>
          <p:nvSpPr>
            <p:cNvPr id="7196" name="Line 32"/>
            <p:cNvSpPr>
              <a:spLocks noChangeShapeType="1"/>
            </p:cNvSpPr>
            <p:nvPr/>
          </p:nvSpPr>
          <p:spPr bwMode="auto">
            <a:xfrm flipV="1">
              <a:off x="144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197" name="Line 33"/>
            <p:cNvSpPr>
              <a:spLocks noChangeShapeType="1"/>
            </p:cNvSpPr>
            <p:nvPr/>
          </p:nvSpPr>
          <p:spPr bwMode="auto">
            <a:xfrm flipV="1">
              <a:off x="192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198" name="Line 34"/>
            <p:cNvSpPr>
              <a:spLocks noChangeShapeType="1"/>
            </p:cNvSpPr>
            <p:nvPr/>
          </p:nvSpPr>
          <p:spPr bwMode="auto">
            <a:xfrm flipV="1">
              <a:off x="240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199" name="Line 35"/>
            <p:cNvSpPr>
              <a:spLocks noChangeShapeType="1"/>
            </p:cNvSpPr>
            <p:nvPr/>
          </p:nvSpPr>
          <p:spPr bwMode="auto">
            <a:xfrm flipV="1">
              <a:off x="144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200" name="Line 36"/>
            <p:cNvSpPr>
              <a:spLocks noChangeShapeType="1"/>
            </p:cNvSpPr>
            <p:nvPr/>
          </p:nvSpPr>
          <p:spPr bwMode="auto">
            <a:xfrm flipV="1">
              <a:off x="192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201" name="Line 37"/>
            <p:cNvSpPr>
              <a:spLocks noChangeShapeType="1"/>
            </p:cNvSpPr>
            <p:nvPr/>
          </p:nvSpPr>
          <p:spPr bwMode="auto">
            <a:xfrm flipV="1">
              <a:off x="240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</p:grp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1905000" y="3916363"/>
            <a:ext cx="381000" cy="369332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chemeClr val="bg1"/>
              </a:gs>
              <a:gs pos="100000">
                <a:srgbClr val="CCCC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zh-TW" altLang="en-US">
                <a:latin typeface="Times New Roman" charset="0"/>
                <a:ea typeface="新細明體" pitchFamily="18" charset="-120"/>
              </a:rPr>
              <a:t>4</a:t>
            </a:r>
          </a:p>
        </p:txBody>
      </p:sp>
      <p:graphicFrame>
        <p:nvGraphicFramePr>
          <p:cNvPr id="7178" name="Object 39"/>
          <p:cNvGraphicFramePr>
            <a:graphicFrameLocks noChangeAspect="1"/>
          </p:cNvGraphicFramePr>
          <p:nvPr/>
        </p:nvGraphicFramePr>
        <p:xfrm>
          <a:off x="8763000" y="1676401"/>
          <a:ext cx="12954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Photo Editor 影像" r:id="rId3" imgW="4753639" imgH="5020376" progId="MSPhotoEd.3">
                  <p:embed/>
                </p:oleObj>
              </mc:Choice>
              <mc:Fallback>
                <p:oleObj name="Photo Editor 影像" r:id="rId3" imgW="4753639" imgH="502037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6471"/>
                      <a:stretch>
                        <a:fillRect/>
                      </a:stretch>
                    </p:blipFill>
                    <p:spPr bwMode="auto">
                      <a:xfrm>
                        <a:off x="8763000" y="1676401"/>
                        <a:ext cx="129540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40" name="Group 40"/>
          <p:cNvGrpSpPr>
            <a:grpSpLocks/>
          </p:cNvGrpSpPr>
          <p:nvPr/>
        </p:nvGrpSpPr>
        <p:grpSpPr bwMode="auto">
          <a:xfrm>
            <a:off x="5943600" y="1524000"/>
            <a:ext cx="2698750" cy="1447800"/>
            <a:chOff x="2784" y="960"/>
            <a:chExt cx="1700" cy="912"/>
          </a:xfrm>
        </p:grpSpPr>
        <p:sp>
          <p:nvSpPr>
            <p:cNvPr id="7194" name="Rectangle 41"/>
            <p:cNvSpPr>
              <a:spLocks noChangeArrowheads="1"/>
            </p:cNvSpPr>
            <p:nvPr/>
          </p:nvSpPr>
          <p:spPr bwMode="auto">
            <a:xfrm>
              <a:off x="2784" y="1056"/>
              <a:ext cx="1700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我再把畫紙摺成 24 等份。</a:t>
              </a:r>
            </a:p>
          </p:txBody>
        </p:sp>
        <p:sp>
          <p:nvSpPr>
            <p:cNvPr id="7195" name="AutoShape 42"/>
            <p:cNvSpPr>
              <a:spLocks noChangeArrowheads="1"/>
            </p:cNvSpPr>
            <p:nvPr/>
          </p:nvSpPr>
          <p:spPr bwMode="auto">
            <a:xfrm>
              <a:off x="2784" y="960"/>
              <a:ext cx="1632" cy="912"/>
            </a:xfrm>
            <a:prstGeom prst="wedgeRoundRectCallout">
              <a:avLst>
                <a:gd name="adj1" fmla="val 66236"/>
                <a:gd name="adj2" fmla="val 3804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TW" altLang="en-US" sz="2400"/>
            </a:p>
          </p:txBody>
        </p:sp>
      </p:grpSp>
      <p:sp>
        <p:nvSpPr>
          <p:cNvPr id="7180" name="Rectangle 43"/>
          <p:cNvSpPr>
            <a:spLocks noChangeArrowheads="1"/>
          </p:cNvSpPr>
          <p:nvPr/>
        </p:nvSpPr>
        <p:spPr bwMode="auto">
          <a:xfrm>
            <a:off x="2590800" y="3903664"/>
            <a:ext cx="6788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>
                <a:ea typeface="標楷體" panose="03000509000000000000" pitchFamily="65" charset="-120"/>
              </a:rPr>
              <a:t>填上藍色的部分佔整張畫紙的 </a:t>
            </a:r>
            <a:r>
              <a:rPr lang="zh-TW" altLang="en-US" b="1">
                <a:ea typeface="標楷體" panose="03000509000000000000" pitchFamily="65" charset="-120"/>
              </a:rPr>
              <a:t>____</a:t>
            </a:r>
            <a:r>
              <a:rPr lang="zh-TW" altLang="en-US">
                <a:ea typeface="標楷體" panose="03000509000000000000" pitchFamily="65" charset="-120"/>
              </a:rPr>
              <a:t>。</a:t>
            </a:r>
          </a:p>
        </p:txBody>
      </p:sp>
      <p:grpSp>
        <p:nvGrpSpPr>
          <p:cNvPr id="51244" name="Group 44"/>
          <p:cNvGrpSpPr>
            <a:grpSpLocks/>
          </p:cNvGrpSpPr>
          <p:nvPr/>
        </p:nvGrpSpPr>
        <p:grpSpPr bwMode="auto">
          <a:xfrm>
            <a:off x="8153400" y="3429001"/>
            <a:ext cx="609600" cy="1050925"/>
            <a:chOff x="3742" y="3312"/>
            <a:chExt cx="384" cy="662"/>
          </a:xfrm>
        </p:grpSpPr>
        <p:sp>
          <p:nvSpPr>
            <p:cNvPr id="7191" name="Line 45"/>
            <p:cNvSpPr>
              <a:spLocks noChangeShapeType="1"/>
            </p:cNvSpPr>
            <p:nvPr/>
          </p:nvSpPr>
          <p:spPr bwMode="auto">
            <a:xfrm>
              <a:off x="3742" y="3657"/>
              <a:ext cx="38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7192" name="Rectangle 46"/>
            <p:cNvSpPr>
              <a:spLocks noChangeArrowheads="1"/>
            </p:cNvSpPr>
            <p:nvPr/>
          </p:nvSpPr>
          <p:spPr bwMode="auto">
            <a:xfrm>
              <a:off x="3818" y="331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7193" name="Rectangle 47"/>
            <p:cNvSpPr>
              <a:spLocks noChangeArrowheads="1"/>
            </p:cNvSpPr>
            <p:nvPr/>
          </p:nvSpPr>
          <p:spPr bwMode="auto">
            <a:xfrm>
              <a:off x="3754" y="3609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solidFill>
                    <a:srgbClr val="FF3300"/>
                  </a:solidFill>
                </a:rPr>
                <a:t>24</a:t>
              </a:r>
            </a:p>
          </p:txBody>
        </p:sp>
      </p:grpSp>
      <p:grpSp>
        <p:nvGrpSpPr>
          <p:cNvPr id="51248" name="Group 48"/>
          <p:cNvGrpSpPr>
            <a:grpSpLocks/>
          </p:cNvGrpSpPr>
          <p:nvPr/>
        </p:nvGrpSpPr>
        <p:grpSpPr bwMode="auto">
          <a:xfrm>
            <a:off x="7924800" y="4953001"/>
            <a:ext cx="990600" cy="1050925"/>
            <a:chOff x="4032" y="3467"/>
            <a:chExt cx="624" cy="662"/>
          </a:xfrm>
        </p:grpSpPr>
        <p:grpSp>
          <p:nvGrpSpPr>
            <p:cNvPr id="7186" name="Group 49"/>
            <p:cNvGrpSpPr>
              <a:grpSpLocks/>
            </p:cNvGrpSpPr>
            <p:nvPr/>
          </p:nvGrpSpPr>
          <p:grpSpPr bwMode="auto">
            <a:xfrm>
              <a:off x="4272" y="3467"/>
              <a:ext cx="384" cy="662"/>
              <a:chOff x="864" y="3330"/>
              <a:chExt cx="384" cy="662"/>
            </a:xfrm>
          </p:grpSpPr>
          <p:sp>
            <p:nvSpPr>
              <p:cNvPr id="7188" name="Line 50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7189" name="Rectangle 51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8</a:t>
                </a:r>
              </a:p>
            </p:txBody>
          </p:sp>
          <p:sp>
            <p:nvSpPr>
              <p:cNvPr id="7190" name="Rectangle 52"/>
              <p:cNvSpPr>
                <a:spLocks noChangeArrowheads="1"/>
              </p:cNvSpPr>
              <p:nvPr/>
            </p:nvSpPr>
            <p:spPr bwMode="auto">
              <a:xfrm>
                <a:off x="876" y="3627"/>
                <a:ext cx="37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24</a:t>
                </a:r>
              </a:p>
            </p:txBody>
          </p:sp>
        </p:grpSp>
        <p:sp>
          <p:nvSpPr>
            <p:cNvPr id="7187" name="Rectangle 53"/>
            <p:cNvSpPr>
              <a:spLocks noChangeArrowheads="1"/>
            </p:cNvSpPr>
            <p:nvPr/>
          </p:nvSpPr>
          <p:spPr bwMode="auto">
            <a:xfrm>
              <a:off x="4032" y="3611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</p:grpSp>
      <p:grpSp>
        <p:nvGrpSpPr>
          <p:cNvPr id="51254" name="Group 54"/>
          <p:cNvGrpSpPr>
            <a:grpSpLocks/>
          </p:cNvGrpSpPr>
          <p:nvPr/>
        </p:nvGrpSpPr>
        <p:grpSpPr bwMode="auto">
          <a:xfrm>
            <a:off x="6602414" y="4922838"/>
            <a:ext cx="712787" cy="1079500"/>
            <a:chOff x="3199" y="3448"/>
            <a:chExt cx="449" cy="680"/>
          </a:xfrm>
        </p:grpSpPr>
        <p:sp>
          <p:nvSpPr>
            <p:cNvPr id="7184" name="Rectangle 55"/>
            <p:cNvSpPr>
              <a:spLocks noChangeArrowheads="1"/>
            </p:cNvSpPr>
            <p:nvPr/>
          </p:nvSpPr>
          <p:spPr bwMode="auto">
            <a:xfrm>
              <a:off x="3199" y="3448"/>
              <a:ext cx="44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solidFill>
                    <a:srgbClr val="8D6CF8"/>
                  </a:solidFill>
                  <a:sym typeface="Symbol" panose="05050102010706020507" pitchFamily="18" charset="2"/>
                </a:rPr>
                <a:t></a:t>
              </a:r>
              <a:r>
                <a:rPr lang="zh-TW" altLang="en-US">
                  <a:solidFill>
                    <a:srgbClr val="8D6CF8"/>
                  </a:solidFill>
                  <a:ea typeface="標楷體" panose="03000509000000000000" pitchFamily="65" charset="-120"/>
                </a:rPr>
                <a:t> 8</a:t>
              </a:r>
            </a:p>
          </p:txBody>
        </p:sp>
        <p:sp>
          <p:nvSpPr>
            <p:cNvPr id="7185" name="Rectangle 56"/>
            <p:cNvSpPr>
              <a:spLocks noChangeArrowheads="1"/>
            </p:cNvSpPr>
            <p:nvPr/>
          </p:nvSpPr>
          <p:spPr bwMode="auto">
            <a:xfrm>
              <a:off x="3199" y="3763"/>
              <a:ext cx="44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solidFill>
                    <a:srgbClr val="8D6CF8"/>
                  </a:solidFill>
                  <a:sym typeface="Symbol" panose="05050102010706020507" pitchFamily="18" charset="2"/>
                </a:rPr>
                <a:t></a:t>
              </a:r>
              <a:r>
                <a:rPr lang="zh-TW" altLang="en-US">
                  <a:solidFill>
                    <a:srgbClr val="8D6CF8"/>
                  </a:solidFill>
                  <a:ea typeface="標楷體" panose="03000509000000000000" pitchFamily="65" charset="-120"/>
                </a:rPr>
                <a:t> 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65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2"/>
          <p:cNvSpPr txBox="1">
            <a:spLocks noChangeArrowheads="1"/>
          </p:cNvSpPr>
          <p:nvPr/>
        </p:nvSpPr>
        <p:spPr bwMode="auto">
          <a:xfrm>
            <a:off x="2514600" y="196850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ea typeface="標楷體" panose="03000509000000000000" pitchFamily="65" charset="-120"/>
              </a:rPr>
              <a:t>畫紙</a:t>
            </a:r>
          </a:p>
        </p:txBody>
      </p:sp>
      <p:grpSp>
        <p:nvGrpSpPr>
          <p:cNvPr id="8195" name="Group 13"/>
          <p:cNvGrpSpPr>
            <a:grpSpLocks/>
          </p:cNvGrpSpPr>
          <p:nvPr/>
        </p:nvGrpSpPr>
        <p:grpSpPr bwMode="auto">
          <a:xfrm>
            <a:off x="1808164" y="184150"/>
            <a:ext cx="706437" cy="641350"/>
            <a:chOff x="179" y="116"/>
            <a:chExt cx="445" cy="404"/>
          </a:xfrm>
        </p:grpSpPr>
        <p:sp>
          <p:nvSpPr>
            <p:cNvPr id="8247" name="AutoShape 14"/>
            <p:cNvSpPr>
              <a:spLocks noChangeArrowheads="1"/>
            </p:cNvSpPr>
            <p:nvPr/>
          </p:nvSpPr>
          <p:spPr bwMode="auto">
            <a:xfrm>
              <a:off x="179" y="133"/>
              <a:ext cx="432" cy="38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DD6B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7A85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8248" name="Text Box 15"/>
            <p:cNvSpPr txBox="1">
              <a:spLocks noChangeArrowheads="1"/>
            </p:cNvSpPr>
            <p:nvPr/>
          </p:nvSpPr>
          <p:spPr bwMode="auto">
            <a:xfrm>
              <a:off x="192" y="116"/>
              <a:ext cx="4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3600">
                  <a:ea typeface="標楷體" panose="03000509000000000000" pitchFamily="65" charset="-120"/>
                </a:rPr>
                <a:t>一</a:t>
              </a:r>
            </a:p>
          </p:txBody>
        </p:sp>
      </p:grpSp>
      <p:grpSp>
        <p:nvGrpSpPr>
          <p:cNvPr id="8196" name="Group 16"/>
          <p:cNvGrpSpPr>
            <a:grpSpLocks/>
          </p:cNvGrpSpPr>
          <p:nvPr/>
        </p:nvGrpSpPr>
        <p:grpSpPr bwMode="auto">
          <a:xfrm>
            <a:off x="2971800" y="1397000"/>
            <a:ext cx="2819400" cy="1879600"/>
            <a:chOff x="1440" y="720"/>
            <a:chExt cx="1440" cy="960"/>
          </a:xfrm>
        </p:grpSpPr>
        <p:sp>
          <p:nvSpPr>
            <p:cNvPr id="8244" name="Rectangle 17"/>
            <p:cNvSpPr>
              <a:spLocks noChangeArrowheads="1"/>
            </p:cNvSpPr>
            <p:nvPr/>
          </p:nvSpPr>
          <p:spPr bwMode="auto">
            <a:xfrm>
              <a:off x="1440" y="720"/>
              <a:ext cx="480" cy="960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8245" name="Rectangle 18"/>
            <p:cNvSpPr>
              <a:spLocks noChangeArrowheads="1"/>
            </p:cNvSpPr>
            <p:nvPr/>
          </p:nvSpPr>
          <p:spPr bwMode="auto">
            <a:xfrm>
              <a:off x="1920" y="720"/>
              <a:ext cx="480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8246" name="Rectangle 19"/>
            <p:cNvSpPr>
              <a:spLocks noChangeArrowheads="1"/>
            </p:cNvSpPr>
            <p:nvPr/>
          </p:nvSpPr>
          <p:spPr bwMode="auto">
            <a:xfrm>
              <a:off x="2400" y="720"/>
              <a:ext cx="480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</p:grpSp>
      <p:grpSp>
        <p:nvGrpSpPr>
          <p:cNvPr id="52244" name="Group 20"/>
          <p:cNvGrpSpPr>
            <a:grpSpLocks/>
          </p:cNvGrpSpPr>
          <p:nvPr/>
        </p:nvGrpSpPr>
        <p:grpSpPr bwMode="auto">
          <a:xfrm>
            <a:off x="2971800" y="1397000"/>
            <a:ext cx="2819400" cy="939800"/>
            <a:chOff x="1440" y="720"/>
            <a:chExt cx="1440" cy="480"/>
          </a:xfrm>
        </p:grpSpPr>
        <p:sp>
          <p:nvSpPr>
            <p:cNvPr id="8241" name="Rectangle 21"/>
            <p:cNvSpPr>
              <a:spLocks noChangeArrowheads="1"/>
            </p:cNvSpPr>
            <p:nvPr/>
          </p:nvSpPr>
          <p:spPr bwMode="auto">
            <a:xfrm>
              <a:off x="1440" y="720"/>
              <a:ext cx="480" cy="480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8242" name="Rectangle 22"/>
            <p:cNvSpPr>
              <a:spLocks noChangeArrowheads="1"/>
            </p:cNvSpPr>
            <p:nvPr/>
          </p:nvSpPr>
          <p:spPr bwMode="auto">
            <a:xfrm>
              <a:off x="1920" y="720"/>
              <a:ext cx="480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8243" name="Rectangle 23"/>
            <p:cNvSpPr>
              <a:spLocks noChangeArrowheads="1"/>
            </p:cNvSpPr>
            <p:nvPr/>
          </p:nvSpPr>
          <p:spPr bwMode="auto">
            <a:xfrm>
              <a:off x="2400" y="720"/>
              <a:ext cx="480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</p:grpSp>
      <p:grpSp>
        <p:nvGrpSpPr>
          <p:cNvPr id="52248" name="Group 24"/>
          <p:cNvGrpSpPr>
            <a:grpSpLocks/>
          </p:cNvGrpSpPr>
          <p:nvPr/>
        </p:nvGrpSpPr>
        <p:grpSpPr bwMode="auto">
          <a:xfrm>
            <a:off x="2971800" y="1397000"/>
            <a:ext cx="2819400" cy="1879600"/>
            <a:chOff x="1440" y="720"/>
            <a:chExt cx="1440" cy="960"/>
          </a:xfrm>
        </p:grpSpPr>
        <p:sp>
          <p:nvSpPr>
            <p:cNvPr id="8235" name="Line 25"/>
            <p:cNvSpPr>
              <a:spLocks noChangeShapeType="1"/>
            </p:cNvSpPr>
            <p:nvPr/>
          </p:nvSpPr>
          <p:spPr bwMode="auto">
            <a:xfrm flipV="1">
              <a:off x="144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36" name="Line 26"/>
            <p:cNvSpPr>
              <a:spLocks noChangeShapeType="1"/>
            </p:cNvSpPr>
            <p:nvPr/>
          </p:nvSpPr>
          <p:spPr bwMode="auto">
            <a:xfrm flipV="1">
              <a:off x="192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37" name="Line 27"/>
            <p:cNvSpPr>
              <a:spLocks noChangeShapeType="1"/>
            </p:cNvSpPr>
            <p:nvPr/>
          </p:nvSpPr>
          <p:spPr bwMode="auto">
            <a:xfrm flipV="1">
              <a:off x="240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38" name="Line 28"/>
            <p:cNvSpPr>
              <a:spLocks noChangeShapeType="1"/>
            </p:cNvSpPr>
            <p:nvPr/>
          </p:nvSpPr>
          <p:spPr bwMode="auto">
            <a:xfrm flipV="1">
              <a:off x="144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39" name="Line 29"/>
            <p:cNvSpPr>
              <a:spLocks noChangeShapeType="1"/>
            </p:cNvSpPr>
            <p:nvPr/>
          </p:nvSpPr>
          <p:spPr bwMode="auto">
            <a:xfrm flipV="1">
              <a:off x="192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40" name="Line 30"/>
            <p:cNvSpPr>
              <a:spLocks noChangeShapeType="1"/>
            </p:cNvSpPr>
            <p:nvPr/>
          </p:nvSpPr>
          <p:spPr bwMode="auto">
            <a:xfrm flipV="1">
              <a:off x="240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</p:grpSp>
      <p:grpSp>
        <p:nvGrpSpPr>
          <p:cNvPr id="52255" name="Group 31"/>
          <p:cNvGrpSpPr>
            <a:grpSpLocks/>
          </p:cNvGrpSpPr>
          <p:nvPr/>
        </p:nvGrpSpPr>
        <p:grpSpPr bwMode="auto">
          <a:xfrm flipH="1">
            <a:off x="2971800" y="1397000"/>
            <a:ext cx="2819400" cy="1879600"/>
            <a:chOff x="1440" y="720"/>
            <a:chExt cx="1440" cy="960"/>
          </a:xfrm>
        </p:grpSpPr>
        <p:sp>
          <p:nvSpPr>
            <p:cNvPr id="8229" name="Line 32"/>
            <p:cNvSpPr>
              <a:spLocks noChangeShapeType="1"/>
            </p:cNvSpPr>
            <p:nvPr/>
          </p:nvSpPr>
          <p:spPr bwMode="auto">
            <a:xfrm flipV="1">
              <a:off x="144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30" name="Line 33"/>
            <p:cNvSpPr>
              <a:spLocks noChangeShapeType="1"/>
            </p:cNvSpPr>
            <p:nvPr/>
          </p:nvSpPr>
          <p:spPr bwMode="auto">
            <a:xfrm flipV="1">
              <a:off x="192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31" name="Line 34"/>
            <p:cNvSpPr>
              <a:spLocks noChangeShapeType="1"/>
            </p:cNvSpPr>
            <p:nvPr/>
          </p:nvSpPr>
          <p:spPr bwMode="auto">
            <a:xfrm flipV="1">
              <a:off x="2400" y="72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32" name="Line 35"/>
            <p:cNvSpPr>
              <a:spLocks noChangeShapeType="1"/>
            </p:cNvSpPr>
            <p:nvPr/>
          </p:nvSpPr>
          <p:spPr bwMode="auto">
            <a:xfrm flipV="1">
              <a:off x="144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33" name="Line 36"/>
            <p:cNvSpPr>
              <a:spLocks noChangeShapeType="1"/>
            </p:cNvSpPr>
            <p:nvPr/>
          </p:nvSpPr>
          <p:spPr bwMode="auto">
            <a:xfrm flipV="1">
              <a:off x="192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34" name="Line 37"/>
            <p:cNvSpPr>
              <a:spLocks noChangeShapeType="1"/>
            </p:cNvSpPr>
            <p:nvPr/>
          </p:nvSpPr>
          <p:spPr bwMode="auto">
            <a:xfrm flipV="1">
              <a:off x="2400" y="1200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</p:grpSp>
      <p:sp>
        <p:nvSpPr>
          <p:cNvPr id="8200" name="Rectangle 41"/>
          <p:cNvSpPr>
            <a:spLocks noChangeArrowheads="1"/>
          </p:cNvSpPr>
          <p:nvPr/>
        </p:nvSpPr>
        <p:spPr bwMode="auto">
          <a:xfrm>
            <a:off x="2971800" y="3857625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ea typeface="標楷體" panose="03000509000000000000" pitchFamily="65" charset="-120"/>
              </a:rPr>
              <a:t>我們看到：</a:t>
            </a:r>
            <a:endParaRPr lang="zh-TW" altLang="en-US" b="1">
              <a:ea typeface="標楷體" panose="03000509000000000000" pitchFamily="65" charset="-120"/>
            </a:endParaRPr>
          </a:p>
        </p:txBody>
      </p:sp>
      <p:sp>
        <p:nvSpPr>
          <p:cNvPr id="8201" name="AutoShape 42"/>
          <p:cNvSpPr>
            <a:spLocks noChangeArrowheads="1"/>
          </p:cNvSpPr>
          <p:nvPr/>
        </p:nvSpPr>
        <p:spPr bwMode="auto">
          <a:xfrm>
            <a:off x="2895600" y="3559175"/>
            <a:ext cx="6553200" cy="1143000"/>
          </a:xfrm>
          <a:prstGeom prst="wedgeRoundRectCallout">
            <a:avLst>
              <a:gd name="adj1" fmla="val 25074"/>
              <a:gd name="adj2" fmla="val -11236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graphicFrame>
        <p:nvGraphicFramePr>
          <p:cNvPr id="8202" name="Object 58"/>
          <p:cNvGraphicFramePr>
            <a:graphicFrameLocks noChangeAspect="1"/>
          </p:cNvGraphicFramePr>
          <p:nvPr/>
        </p:nvGraphicFramePr>
        <p:xfrm>
          <a:off x="8001001" y="1219200"/>
          <a:ext cx="160496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Photo Editor 影像" r:id="rId3" imgW="2362530" imgH="3428571" progId="MSPhotoEd.3">
                  <p:embed/>
                </p:oleObj>
              </mc:Choice>
              <mc:Fallback>
                <p:oleObj name="Photo Editor 影像" r:id="rId3" imgW="2362530" imgH="3428571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1688"/>
                      <a:stretch>
                        <a:fillRect/>
                      </a:stretch>
                    </p:blipFill>
                    <p:spPr bwMode="auto">
                      <a:xfrm>
                        <a:off x="8001001" y="1219200"/>
                        <a:ext cx="1604963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03" name="Group 61"/>
          <p:cNvGrpSpPr>
            <a:grpSpLocks/>
          </p:cNvGrpSpPr>
          <p:nvPr/>
        </p:nvGrpSpPr>
        <p:grpSpPr bwMode="auto">
          <a:xfrm>
            <a:off x="5045075" y="3597276"/>
            <a:ext cx="609600" cy="1050925"/>
            <a:chOff x="864" y="3330"/>
            <a:chExt cx="384" cy="662"/>
          </a:xfrm>
        </p:grpSpPr>
        <p:sp>
          <p:nvSpPr>
            <p:cNvPr id="8226" name="Line 62"/>
            <p:cNvSpPr>
              <a:spLocks noChangeShapeType="1"/>
            </p:cNvSpPr>
            <p:nvPr/>
          </p:nvSpPr>
          <p:spPr bwMode="auto">
            <a:xfrm>
              <a:off x="864" y="3675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8227" name="Rectangle 63"/>
            <p:cNvSpPr>
              <a:spLocks noChangeArrowheads="1"/>
            </p:cNvSpPr>
            <p:nvPr/>
          </p:nvSpPr>
          <p:spPr bwMode="auto">
            <a:xfrm>
              <a:off x="940" y="333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1</a:t>
              </a:r>
            </a:p>
          </p:txBody>
        </p:sp>
        <p:sp>
          <p:nvSpPr>
            <p:cNvPr id="8228" name="Rectangle 64"/>
            <p:cNvSpPr>
              <a:spLocks noChangeArrowheads="1"/>
            </p:cNvSpPr>
            <p:nvPr/>
          </p:nvSpPr>
          <p:spPr bwMode="auto">
            <a:xfrm>
              <a:off x="940" y="3627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3</a:t>
              </a:r>
            </a:p>
          </p:txBody>
        </p:sp>
      </p:grpSp>
      <p:grpSp>
        <p:nvGrpSpPr>
          <p:cNvPr id="52290" name="Group 66"/>
          <p:cNvGrpSpPr>
            <a:grpSpLocks/>
          </p:cNvGrpSpPr>
          <p:nvPr/>
        </p:nvGrpSpPr>
        <p:grpSpPr bwMode="auto">
          <a:xfrm>
            <a:off x="5635625" y="3600451"/>
            <a:ext cx="990600" cy="1050925"/>
            <a:chOff x="4032" y="3467"/>
            <a:chExt cx="624" cy="662"/>
          </a:xfrm>
        </p:grpSpPr>
        <p:grpSp>
          <p:nvGrpSpPr>
            <p:cNvPr id="8221" name="Group 67"/>
            <p:cNvGrpSpPr>
              <a:grpSpLocks/>
            </p:cNvGrpSpPr>
            <p:nvPr/>
          </p:nvGrpSpPr>
          <p:grpSpPr bwMode="auto">
            <a:xfrm>
              <a:off x="4272" y="3467"/>
              <a:ext cx="384" cy="662"/>
              <a:chOff x="864" y="3330"/>
              <a:chExt cx="384" cy="662"/>
            </a:xfrm>
          </p:grpSpPr>
          <p:sp>
            <p:nvSpPr>
              <p:cNvPr id="8223" name="Line 68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8224" name="Rectangle 69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2</a:t>
                </a:r>
              </a:p>
            </p:txBody>
          </p:sp>
          <p:sp>
            <p:nvSpPr>
              <p:cNvPr id="8225" name="Rectangle 70"/>
              <p:cNvSpPr>
                <a:spLocks noChangeArrowheads="1"/>
              </p:cNvSpPr>
              <p:nvPr/>
            </p:nvSpPr>
            <p:spPr bwMode="auto">
              <a:xfrm>
                <a:off x="940" y="362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6</a:t>
                </a:r>
              </a:p>
            </p:txBody>
          </p:sp>
        </p:grpSp>
        <p:sp>
          <p:nvSpPr>
            <p:cNvPr id="8222" name="Rectangle 71"/>
            <p:cNvSpPr>
              <a:spLocks noChangeArrowheads="1"/>
            </p:cNvSpPr>
            <p:nvPr/>
          </p:nvSpPr>
          <p:spPr bwMode="auto">
            <a:xfrm>
              <a:off x="4032" y="3611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</p:grpSp>
      <p:grpSp>
        <p:nvGrpSpPr>
          <p:cNvPr id="52296" name="Group 72"/>
          <p:cNvGrpSpPr>
            <a:grpSpLocks/>
          </p:cNvGrpSpPr>
          <p:nvPr/>
        </p:nvGrpSpPr>
        <p:grpSpPr bwMode="auto">
          <a:xfrm>
            <a:off x="6611938" y="3603626"/>
            <a:ext cx="990600" cy="1050925"/>
            <a:chOff x="4032" y="3467"/>
            <a:chExt cx="624" cy="662"/>
          </a:xfrm>
        </p:grpSpPr>
        <p:grpSp>
          <p:nvGrpSpPr>
            <p:cNvPr id="8216" name="Group 73"/>
            <p:cNvGrpSpPr>
              <a:grpSpLocks/>
            </p:cNvGrpSpPr>
            <p:nvPr/>
          </p:nvGrpSpPr>
          <p:grpSpPr bwMode="auto">
            <a:xfrm>
              <a:off x="4272" y="3467"/>
              <a:ext cx="384" cy="662"/>
              <a:chOff x="864" y="3330"/>
              <a:chExt cx="384" cy="662"/>
            </a:xfrm>
          </p:grpSpPr>
          <p:sp>
            <p:nvSpPr>
              <p:cNvPr id="8218" name="Line 74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8219" name="Rectangle 75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4</a:t>
                </a:r>
              </a:p>
            </p:txBody>
          </p:sp>
          <p:sp>
            <p:nvSpPr>
              <p:cNvPr id="8220" name="Rectangle 76"/>
              <p:cNvSpPr>
                <a:spLocks noChangeArrowheads="1"/>
              </p:cNvSpPr>
              <p:nvPr/>
            </p:nvSpPr>
            <p:spPr bwMode="auto">
              <a:xfrm>
                <a:off x="876" y="3627"/>
                <a:ext cx="37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12</a:t>
                </a:r>
              </a:p>
            </p:txBody>
          </p:sp>
        </p:grpSp>
        <p:sp>
          <p:nvSpPr>
            <p:cNvPr id="8217" name="Rectangle 77"/>
            <p:cNvSpPr>
              <a:spLocks noChangeArrowheads="1"/>
            </p:cNvSpPr>
            <p:nvPr/>
          </p:nvSpPr>
          <p:spPr bwMode="auto">
            <a:xfrm>
              <a:off x="4032" y="3611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</p:grpSp>
      <p:grpSp>
        <p:nvGrpSpPr>
          <p:cNvPr id="52302" name="Group 78"/>
          <p:cNvGrpSpPr>
            <a:grpSpLocks/>
          </p:cNvGrpSpPr>
          <p:nvPr/>
        </p:nvGrpSpPr>
        <p:grpSpPr bwMode="auto">
          <a:xfrm>
            <a:off x="7588250" y="3606801"/>
            <a:ext cx="990600" cy="1050925"/>
            <a:chOff x="4032" y="3467"/>
            <a:chExt cx="624" cy="662"/>
          </a:xfrm>
        </p:grpSpPr>
        <p:grpSp>
          <p:nvGrpSpPr>
            <p:cNvPr id="8211" name="Group 79"/>
            <p:cNvGrpSpPr>
              <a:grpSpLocks/>
            </p:cNvGrpSpPr>
            <p:nvPr/>
          </p:nvGrpSpPr>
          <p:grpSpPr bwMode="auto">
            <a:xfrm>
              <a:off x="4272" y="3467"/>
              <a:ext cx="384" cy="662"/>
              <a:chOff x="864" y="3330"/>
              <a:chExt cx="384" cy="662"/>
            </a:xfrm>
          </p:grpSpPr>
          <p:sp>
            <p:nvSpPr>
              <p:cNvPr id="8213" name="Line 80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8214" name="Rectangle 81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8</a:t>
                </a:r>
              </a:p>
            </p:txBody>
          </p:sp>
          <p:sp>
            <p:nvSpPr>
              <p:cNvPr id="8215" name="Rectangle 82"/>
              <p:cNvSpPr>
                <a:spLocks noChangeArrowheads="1"/>
              </p:cNvSpPr>
              <p:nvPr/>
            </p:nvSpPr>
            <p:spPr bwMode="auto">
              <a:xfrm>
                <a:off x="876" y="3627"/>
                <a:ext cx="37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24</a:t>
                </a:r>
              </a:p>
            </p:txBody>
          </p:sp>
        </p:grpSp>
        <p:sp>
          <p:nvSpPr>
            <p:cNvPr id="8212" name="Rectangle 83"/>
            <p:cNvSpPr>
              <a:spLocks noChangeArrowheads="1"/>
            </p:cNvSpPr>
            <p:nvPr/>
          </p:nvSpPr>
          <p:spPr bwMode="auto">
            <a:xfrm>
              <a:off x="4032" y="3611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</p:grpSp>
      <p:grpSp>
        <p:nvGrpSpPr>
          <p:cNvPr id="52310" name="Group 86"/>
          <p:cNvGrpSpPr>
            <a:grpSpLocks/>
          </p:cNvGrpSpPr>
          <p:nvPr/>
        </p:nvGrpSpPr>
        <p:grpSpPr bwMode="auto">
          <a:xfrm>
            <a:off x="1905000" y="4872038"/>
            <a:ext cx="8077200" cy="1403350"/>
            <a:chOff x="240" y="3149"/>
            <a:chExt cx="5088" cy="884"/>
          </a:xfrm>
        </p:grpSpPr>
        <p:sp>
          <p:nvSpPr>
            <p:cNvPr id="52262" name="Text Box 38"/>
            <p:cNvSpPr txBox="1">
              <a:spLocks noChangeArrowheads="1"/>
            </p:cNvSpPr>
            <p:nvPr/>
          </p:nvSpPr>
          <p:spPr bwMode="auto">
            <a:xfrm>
              <a:off x="240" y="3149"/>
              <a:ext cx="240" cy="233"/>
            </a:xfrm>
            <a:prstGeom prst="rect">
              <a:avLst/>
            </a:prstGeom>
            <a:gradFill rotWithShape="0">
              <a:gsLst>
                <a:gs pos="0">
                  <a:srgbClr val="CCCCFF"/>
                </a:gs>
                <a:gs pos="50000">
                  <a:schemeClr val="bg1"/>
                </a:gs>
                <a:gs pos="100000">
                  <a:srgbClr val="CC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  <a:defRPr/>
              </a:pPr>
              <a:r>
                <a:rPr lang="zh-TW" altLang="en-US">
                  <a:latin typeface="Times New Roman" charset="0"/>
                  <a:ea typeface="新細明體" pitchFamily="18" charset="-120"/>
                </a:rPr>
                <a:t>5</a:t>
              </a:r>
            </a:p>
          </p:txBody>
        </p:sp>
        <p:sp>
          <p:nvSpPr>
            <p:cNvPr id="8210" name="Text Box 84"/>
            <p:cNvSpPr txBox="1">
              <a:spLocks noChangeArrowheads="1"/>
            </p:cNvSpPr>
            <p:nvPr/>
          </p:nvSpPr>
          <p:spPr bwMode="auto">
            <a:xfrm>
              <a:off x="624" y="3168"/>
              <a:ext cx="4704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2800">
                  <a:ea typeface="標楷體" panose="03000509000000000000" pitchFamily="65" charset="-120"/>
                </a:rPr>
                <a:t>把分子和分母同時乘以一個數 (0 除外)，分數的數值不變。這種把分子和分母同時擴大若干倍的過程，稱為 </a:t>
              </a:r>
              <a:r>
                <a:rPr lang="zh-TW" altLang="en-US" sz="2800" b="1">
                  <a:ea typeface="標楷體" panose="03000509000000000000" pitchFamily="65" charset="-120"/>
                </a:rPr>
                <a:t>________</a:t>
              </a:r>
              <a:r>
                <a:rPr lang="zh-TW" altLang="en-US" sz="2800">
                  <a:ea typeface="標楷體" panose="03000509000000000000" pitchFamily="65" charset="-120"/>
                </a:rPr>
                <a:t>。 </a:t>
              </a:r>
            </a:p>
          </p:txBody>
        </p:sp>
      </p:grpSp>
      <p:sp>
        <p:nvSpPr>
          <p:cNvPr id="52309" name="Rectangle 85"/>
          <p:cNvSpPr>
            <a:spLocks noChangeArrowheads="1"/>
          </p:cNvSpPr>
          <p:nvPr/>
        </p:nvSpPr>
        <p:spPr bwMode="auto">
          <a:xfrm>
            <a:off x="5487988" y="571341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FF3300"/>
                </a:solidFill>
                <a:ea typeface="標楷體" panose="03000509000000000000" pitchFamily="65" charset="-120"/>
              </a:rPr>
              <a:t>擴分</a:t>
            </a:r>
          </a:p>
        </p:txBody>
      </p:sp>
    </p:spTree>
    <p:extLst>
      <p:ext uri="{BB962C8B-B14F-4D97-AF65-F5344CB8AC3E}">
        <p14:creationId xmlns:p14="http://schemas.microsoft.com/office/powerpoint/2010/main" val="372847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0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514600" y="196850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ea typeface="標楷體" panose="03000509000000000000" pitchFamily="65" charset="-120"/>
              </a:rPr>
              <a:t>填一填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808164" y="184150"/>
            <a:ext cx="706437" cy="641350"/>
            <a:chOff x="179" y="116"/>
            <a:chExt cx="445" cy="404"/>
          </a:xfrm>
        </p:grpSpPr>
        <p:sp>
          <p:nvSpPr>
            <p:cNvPr id="9265" name="AutoShape 4"/>
            <p:cNvSpPr>
              <a:spLocks noChangeArrowheads="1"/>
            </p:cNvSpPr>
            <p:nvPr/>
          </p:nvSpPr>
          <p:spPr bwMode="auto">
            <a:xfrm>
              <a:off x="179" y="133"/>
              <a:ext cx="432" cy="38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DD6B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7A85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9266" name="Text Box 5"/>
            <p:cNvSpPr txBox="1">
              <a:spLocks noChangeArrowheads="1"/>
            </p:cNvSpPr>
            <p:nvPr/>
          </p:nvSpPr>
          <p:spPr bwMode="auto">
            <a:xfrm>
              <a:off x="192" y="116"/>
              <a:ext cx="4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sz="3600">
                  <a:ea typeface="標楷體" panose="03000509000000000000" pitchFamily="65" charset="-120"/>
                </a:rPr>
                <a:t>二</a:t>
              </a:r>
            </a:p>
          </p:txBody>
        </p:sp>
      </p:grpSp>
      <p:sp>
        <p:nvSpPr>
          <p:cNvPr id="53302" name="Text Box 54"/>
          <p:cNvSpPr txBox="1">
            <a:spLocks noChangeArrowheads="1"/>
          </p:cNvSpPr>
          <p:nvPr/>
        </p:nvSpPr>
        <p:spPr bwMode="auto">
          <a:xfrm>
            <a:off x="1905000" y="1219200"/>
            <a:ext cx="381000" cy="369332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chemeClr val="bg1"/>
              </a:gs>
              <a:gs pos="100000">
                <a:srgbClr val="CCCC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zh-TW" altLang="en-US">
                <a:latin typeface="Times New Roman" charset="0"/>
                <a:ea typeface="新細明體" pitchFamily="18" charset="-120"/>
              </a:rPr>
              <a:t>1</a:t>
            </a:r>
          </a:p>
        </p:txBody>
      </p:sp>
      <p:sp>
        <p:nvSpPr>
          <p:cNvPr id="9221" name="Text Box 59"/>
          <p:cNvSpPr txBox="1">
            <a:spLocks noChangeArrowheads="1"/>
          </p:cNvSpPr>
          <p:nvPr/>
        </p:nvSpPr>
        <p:spPr bwMode="auto">
          <a:xfrm>
            <a:off x="3200400" y="1400175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ea typeface="標楷體" panose="03000509000000000000" pitchFamily="65" charset="-120"/>
              </a:rPr>
              <a:t>=</a:t>
            </a:r>
          </a:p>
        </p:txBody>
      </p:sp>
      <p:sp>
        <p:nvSpPr>
          <p:cNvPr id="9222" name="Text Box 60"/>
          <p:cNvSpPr txBox="1">
            <a:spLocks noChangeArrowheads="1"/>
          </p:cNvSpPr>
          <p:nvPr/>
        </p:nvSpPr>
        <p:spPr bwMode="auto">
          <a:xfrm>
            <a:off x="3487738" y="1209675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b="1">
                <a:ea typeface="標楷體" panose="03000509000000000000" pitchFamily="65" charset="-120"/>
                <a:sym typeface="Symbol" panose="05050102010706020507" pitchFamily="18" charset="2"/>
              </a:rPr>
              <a:t>__________</a:t>
            </a:r>
            <a:endParaRPr lang="zh-TW" altLang="en-US" b="1">
              <a:ea typeface="標楷體" panose="03000509000000000000" pitchFamily="65" charset="-120"/>
              <a:sym typeface="Symbol" panose="05050102010706020507" pitchFamily="18" charset="2"/>
            </a:endParaRPr>
          </a:p>
        </p:txBody>
      </p:sp>
      <p:sp>
        <p:nvSpPr>
          <p:cNvPr id="9223" name="Text Box 61"/>
          <p:cNvSpPr txBox="1">
            <a:spLocks noChangeArrowheads="1"/>
          </p:cNvSpPr>
          <p:nvPr/>
        </p:nvSpPr>
        <p:spPr bwMode="auto">
          <a:xfrm>
            <a:off x="3838575" y="1660525"/>
            <a:ext cx="730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/>
              <a:t>5 </a:t>
            </a:r>
            <a:r>
              <a:rPr lang="zh-TW" altLang="en-US" b="1">
                <a:sym typeface="Symbol" panose="05050102010706020507" pitchFamily="18" charset="2"/>
              </a:rPr>
              <a:t></a:t>
            </a:r>
          </a:p>
        </p:txBody>
      </p:sp>
      <p:sp>
        <p:nvSpPr>
          <p:cNvPr id="9224" name="Text Box 62"/>
          <p:cNvSpPr txBox="1">
            <a:spLocks noChangeArrowheads="1"/>
          </p:cNvSpPr>
          <p:nvPr/>
        </p:nvSpPr>
        <p:spPr bwMode="auto">
          <a:xfrm>
            <a:off x="3838576" y="1155700"/>
            <a:ext cx="733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>
                <a:ea typeface="標楷體" panose="03000509000000000000" pitchFamily="65" charset="-120"/>
              </a:rPr>
              <a:t>3 </a:t>
            </a:r>
            <a:r>
              <a:rPr lang="zh-TW" altLang="en-US" b="1">
                <a:sym typeface="Symbol" panose="05050102010706020507" pitchFamily="18" charset="2"/>
              </a:rPr>
              <a:t></a:t>
            </a:r>
            <a:r>
              <a:rPr lang="zh-TW" altLang="en-US">
                <a:solidFill>
                  <a:srgbClr val="66CCFF"/>
                </a:solidFill>
                <a:ea typeface="標楷體" panose="03000509000000000000" pitchFamily="65" charset="-120"/>
              </a:rPr>
              <a:t> </a:t>
            </a:r>
          </a:p>
        </p:txBody>
      </p:sp>
      <p:grpSp>
        <p:nvGrpSpPr>
          <p:cNvPr id="9225" name="Group 63"/>
          <p:cNvGrpSpPr>
            <a:grpSpLocks/>
          </p:cNvGrpSpPr>
          <p:nvPr/>
        </p:nvGrpSpPr>
        <p:grpSpPr bwMode="auto">
          <a:xfrm>
            <a:off x="2590800" y="1173164"/>
            <a:ext cx="609600" cy="1050925"/>
            <a:chOff x="864" y="3330"/>
            <a:chExt cx="384" cy="662"/>
          </a:xfrm>
        </p:grpSpPr>
        <p:sp>
          <p:nvSpPr>
            <p:cNvPr id="9262" name="Line 64"/>
            <p:cNvSpPr>
              <a:spLocks noChangeShapeType="1"/>
            </p:cNvSpPr>
            <p:nvPr/>
          </p:nvSpPr>
          <p:spPr bwMode="auto">
            <a:xfrm>
              <a:off x="864" y="3675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9263" name="Rectangle 65"/>
            <p:cNvSpPr>
              <a:spLocks noChangeArrowheads="1"/>
            </p:cNvSpPr>
            <p:nvPr/>
          </p:nvSpPr>
          <p:spPr bwMode="auto">
            <a:xfrm>
              <a:off x="940" y="333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3</a:t>
              </a:r>
            </a:p>
          </p:txBody>
        </p:sp>
        <p:sp>
          <p:nvSpPr>
            <p:cNvPr id="9264" name="Rectangle 66"/>
            <p:cNvSpPr>
              <a:spLocks noChangeArrowheads="1"/>
            </p:cNvSpPr>
            <p:nvPr/>
          </p:nvSpPr>
          <p:spPr bwMode="auto">
            <a:xfrm>
              <a:off x="940" y="3627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5</a:t>
              </a:r>
            </a:p>
          </p:txBody>
        </p:sp>
      </p:grpSp>
      <p:sp>
        <p:nvSpPr>
          <p:cNvPr id="9226" name="Rectangle 72"/>
          <p:cNvSpPr>
            <a:spLocks noChangeArrowheads="1"/>
          </p:cNvSpPr>
          <p:nvPr/>
        </p:nvSpPr>
        <p:spPr bwMode="auto">
          <a:xfrm>
            <a:off x="5715001" y="1401764"/>
            <a:ext cx="4159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 b="1">
                <a:ea typeface="標楷體" panose="03000509000000000000" pitchFamily="65" charset="-120"/>
              </a:rPr>
              <a:t>=</a:t>
            </a:r>
          </a:p>
        </p:txBody>
      </p:sp>
      <p:sp>
        <p:nvSpPr>
          <p:cNvPr id="9227" name="Rectangle 80"/>
          <p:cNvSpPr>
            <a:spLocks noChangeArrowheads="1"/>
          </p:cNvSpPr>
          <p:nvPr/>
        </p:nvSpPr>
        <p:spPr bwMode="auto">
          <a:xfrm>
            <a:off x="4572000" y="1111250"/>
            <a:ext cx="8382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HK" altLang="en-US">
              <a:ea typeface="標楷體" panose="03000509000000000000" pitchFamily="65" charset="-120"/>
            </a:endParaRPr>
          </a:p>
        </p:txBody>
      </p:sp>
      <p:sp>
        <p:nvSpPr>
          <p:cNvPr id="9228" name="Rectangle 81"/>
          <p:cNvSpPr>
            <a:spLocks noChangeArrowheads="1"/>
          </p:cNvSpPr>
          <p:nvPr/>
        </p:nvSpPr>
        <p:spPr bwMode="auto">
          <a:xfrm>
            <a:off x="4572000" y="1812925"/>
            <a:ext cx="8382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HK" altLang="en-US">
              <a:ea typeface="標楷體" panose="03000509000000000000" pitchFamily="65" charset="-120"/>
            </a:endParaRPr>
          </a:p>
        </p:txBody>
      </p:sp>
      <p:sp>
        <p:nvSpPr>
          <p:cNvPr id="9229" name="Line 83"/>
          <p:cNvSpPr>
            <a:spLocks noChangeShapeType="1"/>
          </p:cNvSpPr>
          <p:nvPr/>
        </p:nvSpPr>
        <p:spPr bwMode="auto">
          <a:xfrm>
            <a:off x="6096001" y="1719263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MO" altLang="en-US"/>
          </a:p>
        </p:txBody>
      </p:sp>
      <p:sp>
        <p:nvSpPr>
          <p:cNvPr id="9230" name="Rectangle 84"/>
          <p:cNvSpPr>
            <a:spLocks noChangeArrowheads="1"/>
          </p:cNvSpPr>
          <p:nvPr/>
        </p:nvSpPr>
        <p:spPr bwMode="auto">
          <a:xfrm>
            <a:off x="6303963" y="1643064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ea typeface="標楷體" panose="03000509000000000000" pitchFamily="65" charset="-120"/>
              </a:rPr>
              <a:t>40</a:t>
            </a:r>
          </a:p>
        </p:txBody>
      </p:sp>
      <p:sp>
        <p:nvSpPr>
          <p:cNvPr id="9231" name="Rectangle 86"/>
          <p:cNvSpPr>
            <a:spLocks noChangeArrowheads="1"/>
          </p:cNvSpPr>
          <p:nvPr/>
        </p:nvSpPr>
        <p:spPr bwMode="auto">
          <a:xfrm>
            <a:off x="6180138" y="1111250"/>
            <a:ext cx="8382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HK" altLang="en-US">
              <a:ea typeface="標楷體" panose="03000509000000000000" pitchFamily="65" charset="-120"/>
            </a:endParaRPr>
          </a:p>
        </p:txBody>
      </p:sp>
      <p:grpSp>
        <p:nvGrpSpPr>
          <p:cNvPr id="53367" name="Group 119"/>
          <p:cNvGrpSpPr>
            <a:grpSpLocks/>
          </p:cNvGrpSpPr>
          <p:nvPr/>
        </p:nvGrpSpPr>
        <p:grpSpPr bwMode="auto">
          <a:xfrm>
            <a:off x="5715000" y="2514600"/>
            <a:ext cx="2362200" cy="762000"/>
            <a:chOff x="2736" y="1584"/>
            <a:chExt cx="1488" cy="480"/>
          </a:xfrm>
        </p:grpSpPr>
        <p:sp>
          <p:nvSpPr>
            <p:cNvPr id="9260" name="AutoShape 87"/>
            <p:cNvSpPr>
              <a:spLocks noChangeArrowheads="1"/>
            </p:cNvSpPr>
            <p:nvPr/>
          </p:nvSpPr>
          <p:spPr bwMode="auto">
            <a:xfrm>
              <a:off x="2736" y="1584"/>
              <a:ext cx="1488" cy="480"/>
            </a:xfrm>
            <a:prstGeom prst="wedgeRectCallout">
              <a:avLst>
                <a:gd name="adj1" fmla="val -55375"/>
                <a:gd name="adj2" fmla="val -97500"/>
              </a:avLst>
            </a:prstGeom>
            <a:solidFill>
              <a:srgbClr val="99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kumimoji="0"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9261" name="Text Box 88"/>
            <p:cNvSpPr txBox="1">
              <a:spLocks noChangeArrowheads="1"/>
            </p:cNvSpPr>
            <p:nvPr/>
          </p:nvSpPr>
          <p:spPr bwMode="auto">
            <a:xfrm>
              <a:off x="2880" y="1651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40 </a:t>
              </a:r>
              <a:r>
                <a:rPr lang="zh-TW" altLang="en-US" b="1">
                  <a:ea typeface="標楷體" panose="03000509000000000000" pitchFamily="65" charset="-120"/>
                </a:rPr>
                <a:t>=</a:t>
              </a:r>
              <a:r>
                <a:rPr lang="zh-TW" altLang="en-US">
                  <a:ea typeface="標楷體" panose="03000509000000000000" pitchFamily="65" charset="-120"/>
                </a:rPr>
                <a:t> 5 </a:t>
              </a:r>
              <a:r>
                <a:rPr lang="zh-TW" altLang="en-US" b="1">
                  <a:sym typeface="Symbol" panose="05050102010706020507" pitchFamily="18" charset="2"/>
                </a:rPr>
                <a:t></a:t>
              </a:r>
              <a:r>
                <a:rPr lang="zh-TW" altLang="en-US">
                  <a:solidFill>
                    <a:srgbClr val="66CCFF"/>
                  </a:solidFill>
                  <a:ea typeface="標楷體" panose="03000509000000000000" pitchFamily="65" charset="-120"/>
                </a:rPr>
                <a:t> </a:t>
              </a:r>
              <a:endParaRPr lang="zh-TW" altLang="en-US">
                <a:solidFill>
                  <a:srgbClr val="00DFDA"/>
                </a:solidFill>
                <a:ea typeface="標楷體" panose="03000509000000000000" pitchFamily="65" charset="-120"/>
              </a:endParaRPr>
            </a:p>
          </p:txBody>
        </p:sp>
      </p:grpSp>
      <p:sp>
        <p:nvSpPr>
          <p:cNvPr id="53337" name="Rectangle 89"/>
          <p:cNvSpPr>
            <a:spLocks noChangeArrowheads="1"/>
          </p:cNvSpPr>
          <p:nvPr/>
        </p:nvSpPr>
        <p:spPr bwMode="auto">
          <a:xfrm>
            <a:off x="7413625" y="262255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BB6905"/>
                </a:solidFill>
                <a:ea typeface="標楷體" panose="03000509000000000000" pitchFamily="65" charset="-120"/>
              </a:rPr>
              <a:t>8</a:t>
            </a:r>
          </a:p>
        </p:txBody>
      </p:sp>
      <p:sp>
        <p:nvSpPr>
          <p:cNvPr id="53339" name="Rectangle 91"/>
          <p:cNvSpPr>
            <a:spLocks noChangeArrowheads="1"/>
          </p:cNvSpPr>
          <p:nvPr/>
        </p:nvSpPr>
        <p:spPr bwMode="auto">
          <a:xfrm>
            <a:off x="4797425" y="108267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FF3300"/>
                </a:solidFill>
                <a:ea typeface="標楷體" panose="03000509000000000000" pitchFamily="65" charset="-120"/>
              </a:rPr>
              <a:t>8</a:t>
            </a:r>
          </a:p>
        </p:txBody>
      </p:sp>
      <p:sp>
        <p:nvSpPr>
          <p:cNvPr id="53340" name="Rectangle 92"/>
          <p:cNvSpPr>
            <a:spLocks noChangeArrowheads="1"/>
          </p:cNvSpPr>
          <p:nvPr/>
        </p:nvSpPr>
        <p:spPr bwMode="auto">
          <a:xfrm>
            <a:off x="4797425" y="180022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FF3300"/>
                </a:solidFill>
                <a:ea typeface="標楷體" panose="03000509000000000000" pitchFamily="65" charset="-120"/>
              </a:rPr>
              <a:t>8</a:t>
            </a:r>
          </a:p>
        </p:txBody>
      </p:sp>
      <p:sp>
        <p:nvSpPr>
          <p:cNvPr id="53341" name="Rectangle 93"/>
          <p:cNvSpPr>
            <a:spLocks noChangeArrowheads="1"/>
          </p:cNvSpPr>
          <p:nvPr/>
        </p:nvSpPr>
        <p:spPr bwMode="auto">
          <a:xfrm>
            <a:off x="6303963" y="108267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FF3300"/>
                </a:solidFill>
                <a:ea typeface="標楷體" panose="03000509000000000000" pitchFamily="65" charset="-120"/>
              </a:rPr>
              <a:t>24</a:t>
            </a:r>
          </a:p>
        </p:txBody>
      </p:sp>
      <p:grpSp>
        <p:nvGrpSpPr>
          <p:cNvPr id="53366" name="Group 118"/>
          <p:cNvGrpSpPr>
            <a:grpSpLocks/>
          </p:cNvGrpSpPr>
          <p:nvPr/>
        </p:nvGrpSpPr>
        <p:grpSpPr bwMode="auto">
          <a:xfrm>
            <a:off x="1905000" y="4522789"/>
            <a:ext cx="5257800" cy="1235075"/>
            <a:chOff x="240" y="2849"/>
            <a:chExt cx="3312" cy="778"/>
          </a:xfrm>
        </p:grpSpPr>
        <p:sp>
          <p:nvSpPr>
            <p:cNvPr id="53342" name="Text Box 94"/>
            <p:cNvSpPr txBox="1">
              <a:spLocks noChangeArrowheads="1"/>
            </p:cNvSpPr>
            <p:nvPr/>
          </p:nvSpPr>
          <p:spPr bwMode="auto">
            <a:xfrm>
              <a:off x="240" y="2917"/>
              <a:ext cx="240" cy="233"/>
            </a:xfrm>
            <a:prstGeom prst="rect">
              <a:avLst/>
            </a:prstGeom>
            <a:gradFill rotWithShape="0">
              <a:gsLst>
                <a:gs pos="0">
                  <a:srgbClr val="CCCCFF"/>
                </a:gs>
                <a:gs pos="50000">
                  <a:schemeClr val="bg1"/>
                </a:gs>
                <a:gs pos="100000">
                  <a:srgbClr val="CC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  <a:defRPr/>
              </a:pPr>
              <a:r>
                <a:rPr lang="zh-TW" altLang="en-US">
                  <a:latin typeface="Times New Roman" charset="0"/>
                  <a:ea typeface="新細明體" pitchFamily="18" charset="-120"/>
                </a:rPr>
                <a:t>2</a:t>
              </a:r>
            </a:p>
          </p:txBody>
        </p:sp>
        <p:sp>
          <p:nvSpPr>
            <p:cNvPr id="9246" name="Text Box 95"/>
            <p:cNvSpPr txBox="1">
              <a:spLocks noChangeArrowheads="1"/>
            </p:cNvSpPr>
            <p:nvPr/>
          </p:nvSpPr>
          <p:spPr bwMode="auto">
            <a:xfrm>
              <a:off x="1056" y="3031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  <p:sp>
          <p:nvSpPr>
            <p:cNvPr id="9247" name="Text Box 96"/>
            <p:cNvSpPr txBox="1">
              <a:spLocks noChangeArrowheads="1"/>
            </p:cNvSpPr>
            <p:nvPr/>
          </p:nvSpPr>
          <p:spPr bwMode="auto">
            <a:xfrm>
              <a:off x="1229" y="2922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b="1">
                  <a:ea typeface="標楷體" panose="03000509000000000000" pitchFamily="65" charset="-120"/>
                  <a:sym typeface="Symbol" panose="05050102010706020507" pitchFamily="18" charset="2"/>
                </a:rPr>
                <a:t>__________</a:t>
              </a:r>
              <a:endParaRPr lang="zh-TW" altLang="en-US" b="1">
                <a:ea typeface="標楷體" panose="03000509000000000000" pitchFamily="65" charset="-120"/>
                <a:sym typeface="Symbol" panose="05050102010706020507" pitchFamily="18" charset="2"/>
              </a:endParaRPr>
            </a:p>
          </p:txBody>
        </p:sp>
        <p:sp>
          <p:nvSpPr>
            <p:cNvPr id="9248" name="Text Box 97"/>
            <p:cNvSpPr txBox="1">
              <a:spLocks noChangeArrowheads="1"/>
            </p:cNvSpPr>
            <p:nvPr/>
          </p:nvSpPr>
          <p:spPr bwMode="auto">
            <a:xfrm>
              <a:off x="1476" y="3195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/>
                <a:t>9 </a:t>
              </a:r>
              <a:r>
                <a:rPr lang="zh-TW" altLang="en-US" b="1">
                  <a:sym typeface="Symbol" panose="05050102010706020507" pitchFamily="18" charset="2"/>
                </a:rPr>
                <a:t></a:t>
              </a:r>
            </a:p>
          </p:txBody>
        </p:sp>
        <p:sp>
          <p:nvSpPr>
            <p:cNvPr id="9249" name="Text Box 98"/>
            <p:cNvSpPr txBox="1">
              <a:spLocks noChangeArrowheads="1"/>
            </p:cNvSpPr>
            <p:nvPr/>
          </p:nvSpPr>
          <p:spPr bwMode="auto">
            <a:xfrm>
              <a:off x="1476" y="2877"/>
              <a:ext cx="85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7 </a:t>
              </a:r>
              <a:r>
                <a:rPr lang="zh-TW" altLang="en-US" b="1">
                  <a:sym typeface="Symbol" panose="05050102010706020507" pitchFamily="18" charset="2"/>
                </a:rPr>
                <a:t></a:t>
              </a:r>
              <a:r>
                <a:rPr lang="zh-TW" altLang="en-US">
                  <a:solidFill>
                    <a:srgbClr val="66CCFF"/>
                  </a:solidFill>
                  <a:ea typeface="標楷體" panose="03000509000000000000" pitchFamily="65" charset="-120"/>
                </a:rPr>
                <a:t> </a:t>
              </a:r>
            </a:p>
          </p:txBody>
        </p:sp>
        <p:grpSp>
          <p:nvGrpSpPr>
            <p:cNvPr id="9250" name="Group 99"/>
            <p:cNvGrpSpPr>
              <a:grpSpLocks/>
            </p:cNvGrpSpPr>
            <p:nvPr/>
          </p:nvGrpSpPr>
          <p:grpSpPr bwMode="auto">
            <a:xfrm>
              <a:off x="672" y="2888"/>
              <a:ext cx="384" cy="662"/>
              <a:chOff x="864" y="3330"/>
              <a:chExt cx="384" cy="662"/>
            </a:xfrm>
          </p:grpSpPr>
          <p:sp>
            <p:nvSpPr>
              <p:cNvPr id="9257" name="Line 100"/>
              <p:cNvSpPr>
                <a:spLocks noChangeShapeType="1"/>
              </p:cNvSpPr>
              <p:nvPr/>
            </p:nvSpPr>
            <p:spPr bwMode="auto">
              <a:xfrm>
                <a:off x="864" y="3675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MO" altLang="en-US"/>
              </a:p>
            </p:txBody>
          </p:sp>
          <p:sp>
            <p:nvSpPr>
              <p:cNvPr id="9258" name="Rectangle 101"/>
              <p:cNvSpPr>
                <a:spLocks noChangeArrowheads="1"/>
              </p:cNvSpPr>
              <p:nvPr/>
            </p:nvSpPr>
            <p:spPr bwMode="auto">
              <a:xfrm>
                <a:off x="940" y="33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7</a:t>
                </a:r>
              </a:p>
            </p:txBody>
          </p:sp>
          <p:sp>
            <p:nvSpPr>
              <p:cNvPr id="9259" name="Rectangle 102"/>
              <p:cNvSpPr>
                <a:spLocks noChangeArrowheads="1"/>
              </p:cNvSpPr>
              <p:nvPr/>
            </p:nvSpPr>
            <p:spPr bwMode="auto">
              <a:xfrm>
                <a:off x="940" y="362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TW" altLang="en-US">
                    <a:ea typeface="標楷體" panose="03000509000000000000" pitchFamily="65" charset="-120"/>
                  </a:rPr>
                  <a:t>9</a:t>
                </a:r>
              </a:p>
            </p:txBody>
          </p:sp>
        </p:grpSp>
        <p:sp>
          <p:nvSpPr>
            <p:cNvPr id="9251" name="Rectangle 103"/>
            <p:cNvSpPr>
              <a:spLocks noChangeArrowheads="1"/>
            </p:cNvSpPr>
            <p:nvPr/>
          </p:nvSpPr>
          <p:spPr bwMode="auto">
            <a:xfrm>
              <a:off x="2640" y="3032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TW" altLang="en-US" b="1">
                  <a:ea typeface="標楷體" panose="03000509000000000000" pitchFamily="65" charset="-120"/>
                </a:rPr>
                <a:t>=</a:t>
              </a:r>
            </a:p>
          </p:txBody>
        </p:sp>
        <p:sp>
          <p:nvSpPr>
            <p:cNvPr id="9252" name="Rectangle 104"/>
            <p:cNvSpPr>
              <a:spLocks noChangeArrowheads="1"/>
            </p:cNvSpPr>
            <p:nvPr/>
          </p:nvSpPr>
          <p:spPr bwMode="auto">
            <a:xfrm>
              <a:off x="1920" y="2849"/>
              <a:ext cx="528" cy="3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9253" name="Rectangle 105"/>
            <p:cNvSpPr>
              <a:spLocks noChangeArrowheads="1"/>
            </p:cNvSpPr>
            <p:nvPr/>
          </p:nvSpPr>
          <p:spPr bwMode="auto">
            <a:xfrm>
              <a:off x="1920" y="3291"/>
              <a:ext cx="528" cy="3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  <p:sp>
          <p:nvSpPr>
            <p:cNvPr id="9254" name="Line 106"/>
            <p:cNvSpPr>
              <a:spLocks noChangeShapeType="1"/>
            </p:cNvSpPr>
            <p:nvPr/>
          </p:nvSpPr>
          <p:spPr bwMode="auto">
            <a:xfrm>
              <a:off x="2880" y="3232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MO" altLang="en-US"/>
            </a:p>
          </p:txBody>
        </p:sp>
        <p:sp>
          <p:nvSpPr>
            <p:cNvPr id="9255" name="Rectangle 107"/>
            <p:cNvSpPr>
              <a:spLocks noChangeArrowheads="1"/>
            </p:cNvSpPr>
            <p:nvPr/>
          </p:nvSpPr>
          <p:spPr bwMode="auto">
            <a:xfrm>
              <a:off x="3029" y="2877"/>
              <a:ext cx="3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42</a:t>
              </a:r>
            </a:p>
          </p:txBody>
        </p:sp>
        <p:sp>
          <p:nvSpPr>
            <p:cNvPr id="9256" name="Rectangle 108"/>
            <p:cNvSpPr>
              <a:spLocks noChangeArrowheads="1"/>
            </p:cNvSpPr>
            <p:nvPr/>
          </p:nvSpPr>
          <p:spPr bwMode="auto">
            <a:xfrm>
              <a:off x="2952" y="3283"/>
              <a:ext cx="528" cy="3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HK" altLang="en-US">
                <a:ea typeface="標楷體" panose="03000509000000000000" pitchFamily="65" charset="-120"/>
              </a:endParaRPr>
            </a:p>
          </p:txBody>
        </p:sp>
      </p:grpSp>
      <p:grpSp>
        <p:nvGrpSpPr>
          <p:cNvPr id="53368" name="Group 120"/>
          <p:cNvGrpSpPr>
            <a:grpSpLocks/>
          </p:cNvGrpSpPr>
          <p:nvPr/>
        </p:nvGrpSpPr>
        <p:grpSpPr bwMode="auto">
          <a:xfrm>
            <a:off x="2819400" y="3429000"/>
            <a:ext cx="2209800" cy="762000"/>
            <a:chOff x="816" y="2112"/>
            <a:chExt cx="1392" cy="480"/>
          </a:xfrm>
        </p:grpSpPr>
        <p:sp>
          <p:nvSpPr>
            <p:cNvPr id="9243" name="AutoShape 110"/>
            <p:cNvSpPr>
              <a:spLocks noChangeArrowheads="1"/>
            </p:cNvSpPr>
            <p:nvPr/>
          </p:nvSpPr>
          <p:spPr bwMode="auto">
            <a:xfrm>
              <a:off x="816" y="2112"/>
              <a:ext cx="1392" cy="480"/>
            </a:xfrm>
            <a:prstGeom prst="wedgeRectCallout">
              <a:avLst>
                <a:gd name="adj1" fmla="val 41093"/>
                <a:gd name="adj2" fmla="val 81458"/>
              </a:avLst>
            </a:prstGeom>
            <a:solidFill>
              <a:srgbClr val="99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kumimoji="0"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9244" name="Text Box 111"/>
            <p:cNvSpPr txBox="1">
              <a:spLocks noChangeArrowheads="1"/>
            </p:cNvSpPr>
            <p:nvPr/>
          </p:nvSpPr>
          <p:spPr bwMode="auto">
            <a:xfrm>
              <a:off x="922" y="2179"/>
              <a:ext cx="119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TW" altLang="en-US">
                  <a:ea typeface="標楷體" panose="03000509000000000000" pitchFamily="65" charset="-120"/>
                </a:rPr>
                <a:t>42 </a:t>
              </a:r>
              <a:r>
                <a:rPr lang="zh-TW" altLang="en-US" b="1">
                  <a:ea typeface="標楷體" panose="03000509000000000000" pitchFamily="65" charset="-120"/>
                </a:rPr>
                <a:t>=</a:t>
              </a:r>
              <a:r>
                <a:rPr lang="zh-TW" altLang="en-US">
                  <a:ea typeface="標楷體" panose="03000509000000000000" pitchFamily="65" charset="-120"/>
                </a:rPr>
                <a:t> 7 </a:t>
              </a:r>
              <a:r>
                <a:rPr lang="zh-TW" altLang="en-US" b="1">
                  <a:sym typeface="Symbol" panose="05050102010706020507" pitchFamily="18" charset="2"/>
                </a:rPr>
                <a:t></a:t>
              </a:r>
              <a:r>
                <a:rPr lang="zh-TW" altLang="en-US">
                  <a:solidFill>
                    <a:srgbClr val="66CCFF"/>
                  </a:solidFill>
                  <a:ea typeface="標楷體" panose="03000509000000000000" pitchFamily="65" charset="-120"/>
                </a:rPr>
                <a:t> </a:t>
              </a:r>
              <a:endParaRPr lang="zh-TW" altLang="en-US">
                <a:solidFill>
                  <a:srgbClr val="00DFDA"/>
                </a:solidFill>
                <a:ea typeface="標楷體" panose="03000509000000000000" pitchFamily="65" charset="-120"/>
              </a:endParaRPr>
            </a:p>
          </p:txBody>
        </p:sp>
      </p:grpSp>
      <p:sp>
        <p:nvSpPr>
          <p:cNvPr id="53360" name="Rectangle 112"/>
          <p:cNvSpPr>
            <a:spLocks noChangeArrowheads="1"/>
          </p:cNvSpPr>
          <p:nvPr/>
        </p:nvSpPr>
        <p:spPr bwMode="auto">
          <a:xfrm>
            <a:off x="4457700" y="353695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BB6905"/>
                </a:solidFill>
                <a:ea typeface="標楷體" panose="03000509000000000000" pitchFamily="65" charset="-120"/>
              </a:rPr>
              <a:t>6</a:t>
            </a:r>
          </a:p>
        </p:txBody>
      </p:sp>
      <p:sp>
        <p:nvSpPr>
          <p:cNvPr id="53361" name="Rectangle 113"/>
          <p:cNvSpPr>
            <a:spLocks noChangeArrowheads="1"/>
          </p:cNvSpPr>
          <p:nvPr/>
        </p:nvSpPr>
        <p:spPr bwMode="auto">
          <a:xfrm>
            <a:off x="4797425" y="4494214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FF3300"/>
                </a:solidFill>
                <a:ea typeface="標楷體" panose="03000509000000000000" pitchFamily="65" charset="-120"/>
              </a:rPr>
              <a:t>6</a:t>
            </a:r>
          </a:p>
        </p:txBody>
      </p:sp>
      <p:sp>
        <p:nvSpPr>
          <p:cNvPr id="53362" name="Rectangle 114"/>
          <p:cNvSpPr>
            <a:spLocks noChangeArrowheads="1"/>
          </p:cNvSpPr>
          <p:nvPr/>
        </p:nvSpPr>
        <p:spPr bwMode="auto">
          <a:xfrm>
            <a:off x="4797425" y="5195889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FF3300"/>
                </a:solidFill>
                <a:ea typeface="標楷體" panose="03000509000000000000" pitchFamily="65" charset="-120"/>
              </a:rPr>
              <a:t>6</a:t>
            </a:r>
          </a:p>
        </p:txBody>
      </p:sp>
      <p:sp>
        <p:nvSpPr>
          <p:cNvPr id="53363" name="Rectangle 115"/>
          <p:cNvSpPr>
            <a:spLocks noChangeArrowheads="1"/>
          </p:cNvSpPr>
          <p:nvPr/>
        </p:nvSpPr>
        <p:spPr bwMode="auto">
          <a:xfrm>
            <a:off x="6332538" y="5195889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FF3300"/>
                </a:solidFill>
                <a:ea typeface="標楷體" panose="03000509000000000000" pitchFamily="65" charset="-120"/>
              </a:rPr>
              <a:t>54</a:t>
            </a:r>
          </a:p>
        </p:txBody>
      </p:sp>
    </p:spTree>
    <p:extLst>
      <p:ext uri="{BB962C8B-B14F-4D97-AF65-F5344CB8AC3E}">
        <p14:creationId xmlns:p14="http://schemas.microsoft.com/office/powerpoint/2010/main" val="1943170241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5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5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37" grpId="0" autoUpdateAnimBg="0"/>
      <p:bldP spid="53339" grpId="0" autoUpdateAnimBg="0"/>
      <p:bldP spid="53340" grpId="0" autoUpdateAnimBg="0"/>
      <p:bldP spid="53341" grpId="0" autoUpdateAnimBg="0"/>
      <p:bldP spid="53360" grpId="0" autoUpdateAnimBg="0"/>
      <p:bldP spid="53361" grpId="0" autoUpdateAnimBg="0"/>
      <p:bldP spid="53362" grpId="0" autoUpdateAnimBg="0"/>
      <p:bldP spid="5336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0"/>
            <a:ext cx="5654040" cy="2910840"/>
          </a:xfrm>
        </p:spPr>
        <p:txBody>
          <a:bodyPr>
            <a:normAutofit fontScale="90000"/>
          </a:bodyPr>
          <a:lstStyle/>
          <a:p>
            <a:r>
              <a:rPr lang="zh-TW" altLang="en-US" sz="4900" dirty="0" smtClean="0"/>
              <a:t>練習：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4000" dirty="0" smtClean="0"/>
              <a:t>(</a:t>
            </a:r>
            <a:r>
              <a:rPr lang="zh-TW" altLang="en-US" sz="4000" dirty="0" smtClean="0"/>
              <a:t>請使用完整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的白紙完成，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並拍照上傳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給老師。</a:t>
            </a:r>
            <a:r>
              <a:rPr lang="en-US" altLang="zh-TW" sz="4000" dirty="0" smtClean="0"/>
              <a:t>)</a:t>
            </a:r>
            <a:endParaRPr lang="zh-MO" altLang="en-US" sz="4000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500" y="0"/>
            <a:ext cx="7719060" cy="688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97375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10</TotalTime>
  <Words>281</Words>
  <Application>Microsoft Office PowerPoint</Application>
  <PresentationFormat>寬螢幕</PresentationFormat>
  <Paragraphs>112</Paragraphs>
  <Slides>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微軟正黑體</vt:lpstr>
      <vt:lpstr>新細明體</vt:lpstr>
      <vt:lpstr>標楷體</vt:lpstr>
      <vt:lpstr>Franklin Gothic Book</vt:lpstr>
      <vt:lpstr>Symbol</vt:lpstr>
      <vt:lpstr>Times New Roman</vt:lpstr>
      <vt:lpstr>Crop</vt:lpstr>
      <vt:lpstr>Photo Editor 影像</vt:lpstr>
      <vt:lpstr>擴分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練習： (請使用完整 的白紙完成， 並拍照上傳 給老師。)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擴分</dc:title>
  <dc:creator>Wai Kei Wong</dc:creator>
  <cp:lastModifiedBy>Wai Kei Wong</cp:lastModifiedBy>
  <cp:revision>4</cp:revision>
  <dcterms:created xsi:type="dcterms:W3CDTF">2020-04-29T02:25:12Z</dcterms:created>
  <dcterms:modified xsi:type="dcterms:W3CDTF">2020-04-29T02:38:40Z</dcterms:modified>
</cp:coreProperties>
</file>