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9"/>
  </p:notesMasterIdLst>
  <p:sldIdLst>
    <p:sldId id="256" r:id="rId2"/>
    <p:sldId id="265" r:id="rId3"/>
    <p:sldId id="264" r:id="rId4"/>
    <p:sldId id="258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zh-M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4" autoAdjust="0"/>
    <p:restoredTop sz="94660"/>
  </p:normalViewPr>
  <p:slideViewPr>
    <p:cSldViewPr snapToGrid="0">
      <p:cViewPr varScale="1">
        <p:scale>
          <a:sx n="50" d="100"/>
          <a:sy n="50" d="100"/>
        </p:scale>
        <p:origin x="88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F6298-D6FC-46C3-B1B5-F496AEA7240C}" type="datetimeFigureOut">
              <a:rPr lang="zh-MO" altLang="en-US" smtClean="0"/>
              <a:t>4/4/2020</a:t>
            </a:fld>
            <a:endParaRPr lang="zh-MO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MO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36424-CF4D-4A59-AE37-454211E8B95A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6868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A9EA52B-EF19-41A6-9A82-419238B8CC23}" type="slidenum">
              <a:rPr kumimoji="0" lang="zh-HK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kumimoji="0" lang="zh-HK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9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2706853-225E-4B10-BAE0-418B16715B84}" type="slidenum">
              <a:rPr kumimoji="0" lang="zh-HK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kumimoji="0" lang="zh-HK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9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0FB-84F2-4823-B948-1F970650A538}" type="datetimeFigureOut">
              <a:rPr lang="zh-MO" altLang="en-US" smtClean="0"/>
              <a:t>4/4/2020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2FA2-2AF1-4EFD-9F82-8423F69C772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48630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0FB-84F2-4823-B948-1F970650A538}" type="datetimeFigureOut">
              <a:rPr lang="zh-MO" altLang="en-US" smtClean="0"/>
              <a:t>4/4/2020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2FA2-2AF1-4EFD-9F82-8423F69C772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413416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0FB-84F2-4823-B948-1F970650A538}" type="datetimeFigureOut">
              <a:rPr lang="zh-MO" altLang="en-US" smtClean="0"/>
              <a:t>4/4/2020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2FA2-2AF1-4EFD-9F82-8423F69C7729}" type="slidenum">
              <a:rPr lang="zh-MO" altLang="en-US" smtClean="0"/>
              <a:t>‹#›</a:t>
            </a:fld>
            <a:endParaRPr lang="zh-MO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323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0FB-84F2-4823-B948-1F970650A538}" type="datetimeFigureOut">
              <a:rPr lang="zh-MO" altLang="en-US" smtClean="0"/>
              <a:t>4/4/2020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2FA2-2AF1-4EFD-9F82-8423F69C772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166578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0FB-84F2-4823-B948-1F970650A538}" type="datetimeFigureOut">
              <a:rPr lang="zh-MO" altLang="en-US" smtClean="0"/>
              <a:t>4/4/2020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2FA2-2AF1-4EFD-9F82-8423F69C7729}" type="slidenum">
              <a:rPr lang="zh-MO" altLang="en-US" smtClean="0"/>
              <a:t>‹#›</a:t>
            </a:fld>
            <a:endParaRPr lang="zh-MO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89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0FB-84F2-4823-B948-1F970650A538}" type="datetimeFigureOut">
              <a:rPr lang="zh-MO" altLang="en-US" smtClean="0"/>
              <a:t>4/4/2020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2FA2-2AF1-4EFD-9F82-8423F69C772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930318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0FB-84F2-4823-B948-1F970650A538}" type="datetimeFigureOut">
              <a:rPr lang="zh-MO" altLang="en-US" smtClean="0"/>
              <a:t>4/4/2020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2FA2-2AF1-4EFD-9F82-8423F69C772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49450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0FB-84F2-4823-B948-1F970650A538}" type="datetimeFigureOut">
              <a:rPr lang="zh-MO" altLang="en-US" smtClean="0"/>
              <a:t>4/4/2020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2FA2-2AF1-4EFD-9F82-8423F69C772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408935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0FB-84F2-4823-B948-1F970650A538}" type="datetimeFigureOut">
              <a:rPr lang="zh-MO" altLang="en-US" smtClean="0"/>
              <a:t>4/4/2020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2FA2-2AF1-4EFD-9F82-8423F69C772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18011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0FB-84F2-4823-B948-1F970650A538}" type="datetimeFigureOut">
              <a:rPr lang="zh-MO" altLang="en-US" smtClean="0"/>
              <a:t>4/4/2020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2FA2-2AF1-4EFD-9F82-8423F69C772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12664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0FB-84F2-4823-B948-1F970650A538}" type="datetimeFigureOut">
              <a:rPr lang="zh-MO" altLang="en-US" smtClean="0"/>
              <a:t>4/4/2020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2FA2-2AF1-4EFD-9F82-8423F69C772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42444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0FB-84F2-4823-B948-1F970650A538}" type="datetimeFigureOut">
              <a:rPr lang="zh-MO" altLang="en-US" smtClean="0"/>
              <a:t>4/4/2020</a:t>
            </a:fld>
            <a:endParaRPr lang="zh-MO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2FA2-2AF1-4EFD-9F82-8423F69C772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6027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0FB-84F2-4823-B948-1F970650A538}" type="datetimeFigureOut">
              <a:rPr lang="zh-MO" altLang="en-US" smtClean="0"/>
              <a:t>4/4/2020</a:t>
            </a:fld>
            <a:endParaRPr lang="zh-MO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2FA2-2AF1-4EFD-9F82-8423F69C772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38092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0FB-84F2-4823-B948-1F970650A538}" type="datetimeFigureOut">
              <a:rPr lang="zh-MO" altLang="en-US" smtClean="0"/>
              <a:t>4/4/2020</a:t>
            </a:fld>
            <a:endParaRPr lang="zh-MO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2FA2-2AF1-4EFD-9F82-8423F69C772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42414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0FB-84F2-4823-B948-1F970650A538}" type="datetimeFigureOut">
              <a:rPr lang="zh-MO" altLang="en-US" smtClean="0"/>
              <a:t>4/4/2020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2FA2-2AF1-4EFD-9F82-8423F69C772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45761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0FB-84F2-4823-B948-1F970650A538}" type="datetimeFigureOut">
              <a:rPr lang="zh-MO" altLang="en-US" smtClean="0"/>
              <a:t>4/4/2020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2FA2-2AF1-4EFD-9F82-8423F69C772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07402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C60FB-84F2-4823-B948-1F970650A538}" type="datetimeFigureOut">
              <a:rPr lang="zh-MO" altLang="en-US" smtClean="0"/>
              <a:t>4/4/2020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072FA2-2AF1-4EFD-9F82-8423F69C772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89343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MO" dirty="0" smtClean="0"/>
              <a:t>Telling the Time(2)</a:t>
            </a:r>
            <a:endParaRPr lang="zh-MO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1" y="5761101"/>
            <a:ext cx="4061923" cy="1096899"/>
          </a:xfrm>
        </p:spPr>
        <p:txBody>
          <a:bodyPr/>
          <a:lstStyle/>
          <a:p>
            <a:r>
              <a:rPr lang="en-US" altLang="zh-TW" dirty="0" smtClean="0"/>
              <a:t>4</a:t>
            </a:r>
            <a:r>
              <a:rPr lang="zh-TW" altLang="en-US" dirty="0" smtClean="0"/>
              <a:t>月</a:t>
            </a:r>
            <a:r>
              <a:rPr lang="en-US" altLang="zh-TW" dirty="0" smtClean="0"/>
              <a:t>6</a:t>
            </a:r>
            <a:r>
              <a:rPr lang="zh-TW" altLang="en-US" dirty="0" smtClean="0"/>
              <a:t>日至</a:t>
            </a:r>
            <a:r>
              <a:rPr lang="en-US" altLang="zh-TW" dirty="0" smtClean="0"/>
              <a:t>10</a:t>
            </a:r>
            <a:r>
              <a:rPr lang="zh-TW" altLang="en-US" dirty="0" smtClean="0"/>
              <a:t>日英文停課安排</a:t>
            </a:r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29247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52" y="0"/>
            <a:ext cx="9151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72" y="0"/>
            <a:ext cx="9283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062" y="0"/>
            <a:ext cx="9091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2" name="Picture 20" descr="C:\Users\utangv2\Documents\My Documents\LEW\graphics\2B\M07_LEW_SB2B_8804_A_3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2" t="36356" r="27943" b="37941"/>
          <a:stretch>
            <a:fillRect/>
          </a:stretch>
        </p:blipFill>
        <p:spPr bwMode="auto">
          <a:xfrm>
            <a:off x="5994400" y="3732214"/>
            <a:ext cx="18923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圓角矩形 1"/>
          <p:cNvSpPr>
            <a:spLocks noChangeArrowheads="1"/>
          </p:cNvSpPr>
          <p:nvPr/>
        </p:nvSpPr>
        <p:spPr bwMode="auto">
          <a:xfrm>
            <a:off x="8042276" y="3736976"/>
            <a:ext cx="2232025" cy="19161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endParaRPr lang="zh-HK" altLang="en-US" sz="1000"/>
          </a:p>
        </p:txBody>
      </p:sp>
      <p:sp>
        <p:nvSpPr>
          <p:cNvPr id="40" name="文字方塊 39"/>
          <p:cNvSpPr txBox="1">
            <a:spLocks noChangeArrowheads="1"/>
          </p:cNvSpPr>
          <p:nvPr/>
        </p:nvSpPr>
        <p:spPr bwMode="auto">
          <a:xfrm>
            <a:off x="8151814" y="4708526"/>
            <a:ext cx="2238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400">
                <a:solidFill>
                  <a:srgbClr val="0066FF"/>
                </a:solidFill>
                <a:latin typeface="Comic Sans MS" panose="030F0702030302020204" pitchFamily="66" charset="0"/>
              </a:rPr>
              <a:t>twenty-five past nine</a:t>
            </a:r>
            <a:endParaRPr lang="zh-HK" altLang="en-US" sz="240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0" name="圓角矩形 1"/>
          <p:cNvSpPr>
            <a:spLocks noChangeArrowheads="1"/>
          </p:cNvSpPr>
          <p:nvPr/>
        </p:nvSpPr>
        <p:spPr bwMode="auto">
          <a:xfrm>
            <a:off x="3819525" y="4360864"/>
            <a:ext cx="2268538" cy="12779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endParaRPr lang="zh-HK" altLang="en-US" sz="1000"/>
          </a:p>
        </p:txBody>
      </p:sp>
      <p:sp>
        <p:nvSpPr>
          <p:cNvPr id="38" name="文字方塊 37"/>
          <p:cNvSpPr txBox="1">
            <a:spLocks noChangeArrowheads="1"/>
          </p:cNvSpPr>
          <p:nvPr/>
        </p:nvSpPr>
        <p:spPr bwMode="auto">
          <a:xfrm>
            <a:off x="3851276" y="4776788"/>
            <a:ext cx="2238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400">
                <a:solidFill>
                  <a:srgbClr val="0066FF"/>
                </a:solidFill>
                <a:latin typeface="Comic Sans MS" panose="030F0702030302020204" pitchFamily="66" charset="0"/>
              </a:rPr>
              <a:t>twenty past nine</a:t>
            </a:r>
            <a:endParaRPr lang="zh-HK" altLang="en-US" sz="240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2" name="圓角矩形 1"/>
          <p:cNvSpPr>
            <a:spLocks noChangeArrowheads="1"/>
          </p:cNvSpPr>
          <p:nvPr/>
        </p:nvSpPr>
        <p:spPr bwMode="auto">
          <a:xfrm>
            <a:off x="7986714" y="1676400"/>
            <a:ext cx="2155825" cy="889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endParaRPr lang="zh-HK" altLang="en-US" sz="1000"/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8027989" y="2092326"/>
            <a:ext cx="223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400">
                <a:solidFill>
                  <a:srgbClr val="0066FF"/>
                </a:solidFill>
                <a:latin typeface="Comic Sans MS" panose="030F0702030302020204" pitchFamily="66" charset="0"/>
              </a:rPr>
              <a:t>ten past nine</a:t>
            </a:r>
            <a:endParaRPr lang="zh-HK" altLang="en-US" sz="240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4" name="圓角矩形 1"/>
          <p:cNvSpPr>
            <a:spLocks noChangeArrowheads="1"/>
          </p:cNvSpPr>
          <p:nvPr/>
        </p:nvSpPr>
        <p:spPr bwMode="auto">
          <a:xfrm>
            <a:off x="3759201" y="1685925"/>
            <a:ext cx="2232025" cy="889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endParaRPr lang="zh-HK" altLang="en-US" sz="1000"/>
          </a:p>
        </p:txBody>
      </p:sp>
      <p:sp>
        <p:nvSpPr>
          <p:cNvPr id="18442" name="矩形 6"/>
          <p:cNvSpPr>
            <a:spLocks noChangeArrowheads="1"/>
          </p:cNvSpPr>
          <p:nvPr/>
        </p:nvSpPr>
        <p:spPr bwMode="auto">
          <a:xfrm>
            <a:off x="1524000" y="1"/>
            <a:ext cx="9144000" cy="822325"/>
          </a:xfrm>
          <a:prstGeom prst="rect">
            <a:avLst/>
          </a:prstGeom>
          <a:solidFill>
            <a:srgbClr val="FFF9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endParaRPr lang="zh-HK" altLang="en-US" sz="1000">
              <a:solidFill>
                <a:srgbClr val="000000"/>
              </a:solidFill>
            </a:endParaRPr>
          </a:p>
        </p:txBody>
      </p:sp>
      <p:sp>
        <p:nvSpPr>
          <p:cNvPr id="33" name="橢圓 32"/>
          <p:cNvSpPr/>
          <p:nvPr/>
        </p:nvSpPr>
        <p:spPr bwMode="auto">
          <a:xfrm>
            <a:off x="3973857" y="207690"/>
            <a:ext cx="4379568" cy="432048"/>
          </a:xfrm>
          <a:prstGeom prst="ellipse">
            <a:avLst/>
          </a:prstGeom>
          <a:solidFill>
            <a:srgbClr val="FFFFCC"/>
          </a:solidFill>
          <a:ln>
            <a:noFill/>
          </a:ln>
          <a:effectLst>
            <a:softEdge rad="31750"/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zh-HK" altLang="en-US" sz="1000">
              <a:solidFill>
                <a:srgbClr val="000000"/>
              </a:solidFill>
            </a:endParaRPr>
          </a:p>
        </p:txBody>
      </p:sp>
      <p:sp>
        <p:nvSpPr>
          <p:cNvPr id="18446" name="文字方塊 4"/>
          <p:cNvSpPr txBox="1">
            <a:spLocks noChangeArrowheads="1"/>
          </p:cNvSpPr>
          <p:nvPr/>
        </p:nvSpPr>
        <p:spPr bwMode="auto">
          <a:xfrm>
            <a:off x="4246564" y="90488"/>
            <a:ext cx="4230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3200" b="1">
                <a:solidFill>
                  <a:srgbClr val="364395"/>
                </a:solidFill>
              </a:rPr>
              <a:t>Telling the time</a:t>
            </a:r>
            <a:endParaRPr lang="zh-HK" altLang="en-US" sz="3200" b="1">
              <a:solidFill>
                <a:srgbClr val="364395"/>
              </a:solidFill>
            </a:endParaRPr>
          </a:p>
        </p:txBody>
      </p:sp>
      <p:sp>
        <p:nvSpPr>
          <p:cNvPr id="41" name="文字方塊 40"/>
          <p:cNvSpPr txBox="1">
            <a:spLocks noChangeArrowheads="1"/>
          </p:cNvSpPr>
          <p:nvPr/>
        </p:nvSpPr>
        <p:spPr bwMode="auto">
          <a:xfrm>
            <a:off x="3783014" y="1711326"/>
            <a:ext cx="2293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400">
                <a:solidFill>
                  <a:srgbClr val="000000"/>
                </a:solidFill>
                <a:latin typeface="Comic Sans MS" panose="030F0702030302020204" pitchFamily="66" charset="0"/>
              </a:rPr>
              <a:t>nine oh five /</a:t>
            </a:r>
            <a:endParaRPr lang="zh-HK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文字方塊 41"/>
          <p:cNvSpPr txBox="1">
            <a:spLocks noChangeArrowheads="1"/>
          </p:cNvSpPr>
          <p:nvPr/>
        </p:nvSpPr>
        <p:spPr bwMode="auto">
          <a:xfrm>
            <a:off x="8027989" y="1712913"/>
            <a:ext cx="160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400">
                <a:solidFill>
                  <a:srgbClr val="000000"/>
                </a:solidFill>
                <a:latin typeface="Comic Sans MS" panose="030F0702030302020204" pitchFamily="66" charset="0"/>
              </a:rPr>
              <a:t>nine ten /</a:t>
            </a:r>
            <a:endParaRPr lang="zh-HK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文字方塊 43"/>
          <p:cNvSpPr txBox="1">
            <a:spLocks noChangeArrowheads="1"/>
          </p:cNvSpPr>
          <p:nvPr/>
        </p:nvSpPr>
        <p:spPr bwMode="auto">
          <a:xfrm>
            <a:off x="3851275" y="4370388"/>
            <a:ext cx="2084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400">
                <a:solidFill>
                  <a:srgbClr val="000000"/>
                </a:solidFill>
                <a:latin typeface="Comic Sans MS" panose="030F0702030302020204" pitchFamily="66" charset="0"/>
              </a:rPr>
              <a:t>nine twenty /</a:t>
            </a:r>
            <a:endParaRPr lang="zh-HK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文字方塊 44"/>
          <p:cNvSpPr txBox="1">
            <a:spLocks noChangeArrowheads="1"/>
          </p:cNvSpPr>
          <p:nvPr/>
        </p:nvSpPr>
        <p:spPr bwMode="auto">
          <a:xfrm>
            <a:off x="8156575" y="3808413"/>
            <a:ext cx="2198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400">
                <a:solidFill>
                  <a:srgbClr val="000000"/>
                </a:solidFill>
                <a:latin typeface="Comic Sans MS" panose="030F0702030302020204" pitchFamily="66" charset="0"/>
              </a:rPr>
              <a:t>nine twenty-five /</a:t>
            </a:r>
            <a:endParaRPr lang="zh-HK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54" name="Picture 22" descr="C:\Users\utangv2\Documents\My Documents\LEW\graphics\2B\M07_LEW_SB2B_8804_A_3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4" t="36298" r="28468" b="37199"/>
          <a:stretch>
            <a:fillRect/>
          </a:stretch>
        </p:blipFill>
        <p:spPr bwMode="auto">
          <a:xfrm>
            <a:off x="1849438" y="1279526"/>
            <a:ext cx="18034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矩形 45"/>
          <p:cNvSpPr/>
          <p:nvPr/>
        </p:nvSpPr>
        <p:spPr bwMode="auto">
          <a:xfrm>
            <a:off x="2319339" y="3009900"/>
            <a:ext cx="854075" cy="381000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algn="ctr">
              <a:lnSpc>
                <a:spcPts val="2800"/>
              </a:lnSpc>
              <a:defRPr/>
            </a:pPr>
            <a:r>
              <a:rPr lang="en-US" altLang="zh-HK" b="1" dirty="0">
                <a:solidFill>
                  <a:srgbClr val="FFFFFF"/>
                </a:solidFill>
              </a:rPr>
              <a:t>9:05</a:t>
            </a:r>
            <a:endParaRPr lang="zh-HK" altLang="en-US" b="1" dirty="0">
              <a:solidFill>
                <a:srgbClr val="FFFFFF"/>
              </a:solidFill>
            </a:endParaRPr>
          </a:p>
        </p:txBody>
      </p:sp>
      <p:pic>
        <p:nvPicPr>
          <p:cNvPr id="18455" name="Picture 23" descr="C:\Users\utangv2\Documents\My Documents\LEW\graphics\2B\M07_LEW_SB2B_8804_A_37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t="36313" r="28729" b="37755"/>
          <a:stretch>
            <a:fillRect/>
          </a:stretch>
        </p:blipFill>
        <p:spPr bwMode="auto">
          <a:xfrm>
            <a:off x="5994400" y="1279526"/>
            <a:ext cx="18161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矩形 46"/>
          <p:cNvSpPr/>
          <p:nvPr/>
        </p:nvSpPr>
        <p:spPr bwMode="auto">
          <a:xfrm>
            <a:off x="6526214" y="3008313"/>
            <a:ext cx="852487" cy="381000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algn="ctr">
              <a:lnSpc>
                <a:spcPts val="2800"/>
              </a:lnSpc>
              <a:defRPr/>
            </a:pPr>
            <a:r>
              <a:rPr lang="en-US" altLang="zh-HK" b="1" dirty="0">
                <a:solidFill>
                  <a:srgbClr val="FFFFFF"/>
                </a:solidFill>
              </a:rPr>
              <a:t>9:10</a:t>
            </a:r>
            <a:endParaRPr lang="zh-HK" altLang="en-US" b="1" dirty="0">
              <a:solidFill>
                <a:srgbClr val="FFFFFF"/>
              </a:solidFill>
            </a:endParaRPr>
          </a:p>
        </p:txBody>
      </p:sp>
      <p:pic>
        <p:nvPicPr>
          <p:cNvPr id="18457" name="Picture 25" descr="C:\Users\utangv2\Documents\My Documents\LEW\graphics\2B\M07_LEW_SB2B_8804_A_37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7" t="36086" r="28729" b="38312"/>
          <a:stretch>
            <a:fillRect/>
          </a:stretch>
        </p:blipFill>
        <p:spPr bwMode="auto">
          <a:xfrm>
            <a:off x="1849438" y="3732213"/>
            <a:ext cx="177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矩形 48"/>
          <p:cNvSpPr/>
          <p:nvPr/>
        </p:nvSpPr>
        <p:spPr bwMode="auto">
          <a:xfrm>
            <a:off x="2306639" y="5510213"/>
            <a:ext cx="852487" cy="381000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algn="ctr">
              <a:lnSpc>
                <a:spcPts val="2800"/>
              </a:lnSpc>
              <a:defRPr/>
            </a:pPr>
            <a:r>
              <a:rPr lang="en-US" altLang="zh-HK" b="1" dirty="0">
                <a:solidFill>
                  <a:srgbClr val="FFFFFF"/>
                </a:solidFill>
              </a:rPr>
              <a:t>9:20</a:t>
            </a:r>
            <a:endParaRPr lang="zh-HK" altLang="en-US" b="1" dirty="0">
              <a:solidFill>
                <a:srgbClr val="FFFFFF"/>
              </a:solidFill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6546850" y="5491163"/>
            <a:ext cx="852488" cy="381000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algn="ctr">
              <a:lnSpc>
                <a:spcPts val="2800"/>
              </a:lnSpc>
              <a:defRPr/>
            </a:pPr>
            <a:r>
              <a:rPr lang="en-US" altLang="zh-HK" b="1" dirty="0">
                <a:solidFill>
                  <a:srgbClr val="FFFFFF"/>
                </a:solidFill>
              </a:rPr>
              <a:t>9:25</a:t>
            </a:r>
            <a:endParaRPr lang="zh-HK" altLang="en-US" b="1" dirty="0">
              <a:solidFill>
                <a:srgbClr val="FFFFFF"/>
              </a:solidFill>
            </a:endParaRP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3783014" y="2101851"/>
            <a:ext cx="223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400">
                <a:solidFill>
                  <a:srgbClr val="0066FF"/>
                </a:solidFill>
                <a:latin typeface="Comic Sans MS" panose="030F0702030302020204" pitchFamily="66" charset="0"/>
              </a:rPr>
              <a:t>five past nine</a:t>
            </a:r>
            <a:endParaRPr lang="zh-HK" altLang="en-US" sz="240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弧形 25"/>
          <p:cNvSpPr/>
          <p:nvPr/>
        </p:nvSpPr>
        <p:spPr bwMode="auto">
          <a:xfrm>
            <a:off x="1838325" y="1236663"/>
            <a:ext cx="1809750" cy="1619250"/>
          </a:xfrm>
          <a:prstGeom prst="arc">
            <a:avLst>
              <a:gd name="adj1" fmla="val 16200000"/>
              <a:gd name="adj2" fmla="val 18386443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zh-HK" altLang="en-US" sz="1000">
              <a:ea typeface="新細明體" charset="-120"/>
            </a:endParaRPr>
          </a:p>
        </p:txBody>
      </p:sp>
      <p:cxnSp>
        <p:nvCxnSpPr>
          <p:cNvPr id="27" name="直線接點 26"/>
          <p:cNvCxnSpPr>
            <a:cxnSpLocks noChangeShapeType="1"/>
          </p:cNvCxnSpPr>
          <p:nvPr/>
        </p:nvCxnSpPr>
        <p:spPr bwMode="auto">
          <a:xfrm>
            <a:off x="2760663" y="1092200"/>
            <a:ext cx="0" cy="2159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弧形 27"/>
          <p:cNvSpPr/>
          <p:nvPr/>
        </p:nvSpPr>
        <p:spPr bwMode="auto">
          <a:xfrm>
            <a:off x="6005513" y="1236663"/>
            <a:ext cx="1809750" cy="1619250"/>
          </a:xfrm>
          <a:prstGeom prst="arc">
            <a:avLst>
              <a:gd name="adj1" fmla="val 16200000"/>
              <a:gd name="adj2" fmla="val 20218835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zh-HK" altLang="en-US" sz="1000">
              <a:ea typeface="新細明體" charset="-120"/>
            </a:endParaRPr>
          </a:p>
        </p:txBody>
      </p:sp>
      <p:cxnSp>
        <p:nvCxnSpPr>
          <p:cNvPr id="29" name="直線接點 28"/>
          <p:cNvCxnSpPr>
            <a:cxnSpLocks noChangeShapeType="1"/>
          </p:cNvCxnSpPr>
          <p:nvPr/>
        </p:nvCxnSpPr>
        <p:spPr bwMode="auto">
          <a:xfrm>
            <a:off x="6899275" y="1103313"/>
            <a:ext cx="0" cy="2159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弧形 50"/>
          <p:cNvSpPr/>
          <p:nvPr/>
        </p:nvSpPr>
        <p:spPr bwMode="auto">
          <a:xfrm>
            <a:off x="1790700" y="3694114"/>
            <a:ext cx="1860550" cy="1690687"/>
          </a:xfrm>
          <a:prstGeom prst="arc">
            <a:avLst>
              <a:gd name="adj1" fmla="val 16200000"/>
              <a:gd name="adj2" fmla="val 1991915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zh-HK" altLang="en-US" sz="1000">
              <a:ea typeface="新細明體" charset="-120"/>
            </a:endParaRPr>
          </a:p>
        </p:txBody>
      </p:sp>
      <p:cxnSp>
        <p:nvCxnSpPr>
          <p:cNvPr id="52" name="直線接點 51"/>
          <p:cNvCxnSpPr>
            <a:cxnSpLocks noChangeShapeType="1"/>
          </p:cNvCxnSpPr>
          <p:nvPr/>
        </p:nvCxnSpPr>
        <p:spPr bwMode="auto">
          <a:xfrm>
            <a:off x="2713038" y="3567113"/>
            <a:ext cx="0" cy="2159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弧形 52"/>
          <p:cNvSpPr/>
          <p:nvPr/>
        </p:nvSpPr>
        <p:spPr bwMode="auto">
          <a:xfrm>
            <a:off x="6062663" y="3667125"/>
            <a:ext cx="1827212" cy="1847850"/>
          </a:xfrm>
          <a:prstGeom prst="arc">
            <a:avLst>
              <a:gd name="adj1" fmla="val 16200000"/>
              <a:gd name="adj2" fmla="val 3585856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zh-HK" altLang="en-US" sz="1000">
              <a:ea typeface="新細明體" charset="-120"/>
            </a:endParaRPr>
          </a:p>
        </p:txBody>
      </p:sp>
      <p:cxnSp>
        <p:nvCxnSpPr>
          <p:cNvPr id="54" name="直線接點 53"/>
          <p:cNvCxnSpPr>
            <a:cxnSpLocks noChangeShapeType="1"/>
          </p:cNvCxnSpPr>
          <p:nvPr/>
        </p:nvCxnSpPr>
        <p:spPr bwMode="auto">
          <a:xfrm>
            <a:off x="6985000" y="3533775"/>
            <a:ext cx="0" cy="2159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785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40" grpId="0"/>
      <p:bldP spid="19460" grpId="0" animBg="1"/>
      <p:bldP spid="38" grpId="0"/>
      <p:bldP spid="19462" grpId="0" animBg="1"/>
      <p:bldP spid="36" grpId="0"/>
      <p:bldP spid="19464" grpId="0" animBg="1"/>
      <p:bldP spid="41" grpId="0"/>
      <p:bldP spid="42" grpId="0"/>
      <p:bldP spid="44" grpId="0"/>
      <p:bldP spid="45" grpId="0"/>
      <p:bldP spid="46" grpId="0" animBg="1"/>
      <p:bldP spid="47" grpId="0" animBg="1"/>
      <p:bldP spid="49" grpId="0" animBg="1"/>
      <p:bldP spid="50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圓角矩形 1"/>
          <p:cNvSpPr>
            <a:spLocks noChangeArrowheads="1"/>
          </p:cNvSpPr>
          <p:nvPr/>
        </p:nvSpPr>
        <p:spPr bwMode="auto">
          <a:xfrm>
            <a:off x="8005763" y="4373563"/>
            <a:ext cx="2603500" cy="889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endParaRPr lang="zh-HK" altLang="en-US" sz="1000"/>
          </a:p>
        </p:txBody>
      </p:sp>
      <p:sp>
        <p:nvSpPr>
          <p:cNvPr id="32" name="文字方塊 31"/>
          <p:cNvSpPr txBox="1">
            <a:spLocks noChangeArrowheads="1"/>
          </p:cNvSpPr>
          <p:nvPr/>
        </p:nvSpPr>
        <p:spPr bwMode="auto">
          <a:xfrm>
            <a:off x="8069264" y="4789488"/>
            <a:ext cx="223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400">
                <a:solidFill>
                  <a:srgbClr val="0066FF"/>
                </a:solidFill>
                <a:latin typeface="Comic Sans MS" panose="030F0702030302020204" pitchFamily="66" charset="0"/>
              </a:rPr>
              <a:t>five to ten</a:t>
            </a:r>
            <a:endParaRPr lang="zh-HK" altLang="en-US" sz="240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4" name="圓角矩形 1"/>
          <p:cNvSpPr>
            <a:spLocks noChangeArrowheads="1"/>
          </p:cNvSpPr>
          <p:nvPr/>
        </p:nvSpPr>
        <p:spPr bwMode="auto">
          <a:xfrm>
            <a:off x="8093076" y="1619250"/>
            <a:ext cx="2233613" cy="889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endParaRPr lang="zh-HK" altLang="en-US" sz="1000"/>
          </a:p>
        </p:txBody>
      </p:sp>
      <p:sp>
        <p:nvSpPr>
          <p:cNvPr id="30" name="文字方塊 29"/>
          <p:cNvSpPr txBox="1">
            <a:spLocks noChangeArrowheads="1"/>
          </p:cNvSpPr>
          <p:nvPr/>
        </p:nvSpPr>
        <p:spPr bwMode="auto">
          <a:xfrm>
            <a:off x="8128001" y="2035176"/>
            <a:ext cx="2238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400">
                <a:solidFill>
                  <a:srgbClr val="0066FF"/>
                </a:solidFill>
                <a:latin typeface="Comic Sans MS" panose="030F0702030302020204" pitchFamily="66" charset="0"/>
              </a:rPr>
              <a:t>twenty to ten</a:t>
            </a:r>
            <a:endParaRPr lang="zh-HK" altLang="en-US" sz="240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6" name="圓角矩形 1"/>
          <p:cNvSpPr>
            <a:spLocks noChangeArrowheads="1"/>
          </p:cNvSpPr>
          <p:nvPr/>
        </p:nvSpPr>
        <p:spPr bwMode="auto">
          <a:xfrm>
            <a:off x="3560764" y="4362450"/>
            <a:ext cx="1984375" cy="95408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endParaRPr lang="zh-HK" altLang="en-US" sz="1000"/>
          </a:p>
        </p:txBody>
      </p:sp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3627439" y="4789488"/>
            <a:ext cx="1690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400">
                <a:solidFill>
                  <a:srgbClr val="0066FF"/>
                </a:solidFill>
                <a:latin typeface="Comic Sans MS" panose="030F0702030302020204" pitchFamily="66" charset="0"/>
              </a:rPr>
              <a:t>ten to ten</a:t>
            </a:r>
            <a:endParaRPr lang="zh-HK" altLang="en-US" sz="240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8" name="圓角矩形 1"/>
          <p:cNvSpPr>
            <a:spLocks noChangeArrowheads="1"/>
          </p:cNvSpPr>
          <p:nvPr/>
        </p:nvSpPr>
        <p:spPr bwMode="auto">
          <a:xfrm>
            <a:off x="3479800" y="1417639"/>
            <a:ext cx="2698750" cy="13287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endParaRPr lang="zh-HK" altLang="en-US" sz="1000"/>
          </a:p>
        </p:txBody>
      </p:sp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3516314" y="1844675"/>
            <a:ext cx="2401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400">
                <a:solidFill>
                  <a:srgbClr val="0066FF"/>
                </a:solidFill>
                <a:latin typeface="Comic Sans MS" panose="030F0702030302020204" pitchFamily="66" charset="0"/>
              </a:rPr>
              <a:t>twenty-five to ten</a:t>
            </a:r>
            <a:endParaRPr lang="zh-HK" altLang="en-US" sz="240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" name="Picture 5" descr="C:\Users\utangv2\Documents\My Documents\LEW\graphics\2B\M07_LEW_SB2B_8804_A_37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3" t="35847" r="29443" b="38284"/>
          <a:stretch>
            <a:fillRect/>
          </a:stretch>
        </p:blipFill>
        <p:spPr bwMode="auto">
          <a:xfrm>
            <a:off x="6240464" y="1155700"/>
            <a:ext cx="17557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 descr="C:\Users\utangv2\Documents\My Documents\LEW\graphics\2B\M07_LEW_SB2B_8804_A_37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4" t="35847" r="28543" b="36801"/>
          <a:stretch>
            <a:fillRect/>
          </a:stretch>
        </p:blipFill>
        <p:spPr bwMode="auto">
          <a:xfrm>
            <a:off x="1760539" y="3883025"/>
            <a:ext cx="18002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C:\Users\utangv2\Documents\My Documents\LEW\graphics\2B\M07_LEW_SB2B_8804_A_37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3" t="36482" r="29742" b="37862"/>
          <a:stretch>
            <a:fillRect/>
          </a:stretch>
        </p:blipFill>
        <p:spPr bwMode="auto">
          <a:xfrm>
            <a:off x="1811339" y="1155701"/>
            <a:ext cx="169703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C:\Users\utangv2\Documents\My Documents\LEW\graphics\2B\M07_LEW_SB2B_8804_A_37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3" t="36482" r="28543" b="38074"/>
          <a:stretch>
            <a:fillRect/>
          </a:stretch>
        </p:blipFill>
        <p:spPr bwMode="auto">
          <a:xfrm>
            <a:off x="6240464" y="3883025"/>
            <a:ext cx="175577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矩形 6"/>
          <p:cNvSpPr>
            <a:spLocks noChangeArrowheads="1"/>
          </p:cNvSpPr>
          <p:nvPr/>
        </p:nvSpPr>
        <p:spPr bwMode="auto">
          <a:xfrm>
            <a:off x="1524000" y="0"/>
            <a:ext cx="9144000" cy="819150"/>
          </a:xfrm>
          <a:prstGeom prst="rect">
            <a:avLst/>
          </a:prstGeom>
          <a:solidFill>
            <a:srgbClr val="FFF9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endParaRPr lang="zh-HK" altLang="en-US" sz="1000">
              <a:solidFill>
                <a:srgbClr val="000000"/>
              </a:solidFill>
            </a:endParaRPr>
          </a:p>
        </p:txBody>
      </p:sp>
      <p:sp>
        <p:nvSpPr>
          <p:cNvPr id="33" name="橢圓 32"/>
          <p:cNvSpPr/>
          <p:nvPr/>
        </p:nvSpPr>
        <p:spPr bwMode="auto">
          <a:xfrm>
            <a:off x="3811933" y="207690"/>
            <a:ext cx="4465293" cy="432048"/>
          </a:xfrm>
          <a:prstGeom prst="ellipse">
            <a:avLst/>
          </a:prstGeom>
          <a:solidFill>
            <a:srgbClr val="FFFFCC"/>
          </a:solidFill>
          <a:ln>
            <a:noFill/>
          </a:ln>
          <a:effectLst>
            <a:softEdge rad="31750"/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zh-HK" altLang="en-US" sz="1000">
              <a:solidFill>
                <a:srgbClr val="000000"/>
              </a:solidFill>
            </a:endParaRPr>
          </a:p>
        </p:txBody>
      </p:sp>
      <p:sp>
        <p:nvSpPr>
          <p:cNvPr id="19474" name="文字方塊 4"/>
          <p:cNvSpPr txBox="1">
            <a:spLocks noChangeArrowheads="1"/>
          </p:cNvSpPr>
          <p:nvPr/>
        </p:nvSpPr>
        <p:spPr bwMode="auto">
          <a:xfrm>
            <a:off x="4084639" y="90488"/>
            <a:ext cx="3963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3200" b="1">
                <a:solidFill>
                  <a:srgbClr val="364395"/>
                </a:solidFill>
              </a:rPr>
              <a:t>Telling the time</a:t>
            </a:r>
            <a:endParaRPr lang="zh-HK" altLang="en-US" sz="3200" b="1">
              <a:solidFill>
                <a:srgbClr val="364395"/>
              </a:solidFill>
            </a:endParaRPr>
          </a:p>
        </p:txBody>
      </p:sp>
      <p:sp>
        <p:nvSpPr>
          <p:cNvPr id="41" name="文字方塊 40"/>
          <p:cNvSpPr txBox="1">
            <a:spLocks noChangeArrowheads="1"/>
          </p:cNvSpPr>
          <p:nvPr/>
        </p:nvSpPr>
        <p:spPr bwMode="auto">
          <a:xfrm>
            <a:off x="3516314" y="1460501"/>
            <a:ext cx="2630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400">
                <a:solidFill>
                  <a:srgbClr val="000000"/>
                </a:solidFill>
                <a:latin typeface="Comic Sans MS" panose="030F0702030302020204" pitchFamily="66" charset="0"/>
              </a:rPr>
              <a:t>nine thirty-five /</a:t>
            </a:r>
            <a:endParaRPr lang="zh-HK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文字方塊 41"/>
          <p:cNvSpPr txBox="1">
            <a:spLocks noChangeArrowheads="1"/>
          </p:cNvSpPr>
          <p:nvPr/>
        </p:nvSpPr>
        <p:spPr bwMode="auto">
          <a:xfrm>
            <a:off x="8128000" y="1628776"/>
            <a:ext cx="1976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400">
                <a:solidFill>
                  <a:srgbClr val="000000"/>
                </a:solidFill>
                <a:latin typeface="Comic Sans MS" panose="030F0702030302020204" pitchFamily="66" charset="0"/>
              </a:rPr>
              <a:t>nine forty /</a:t>
            </a:r>
            <a:endParaRPr lang="zh-HK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文字方塊 43"/>
          <p:cNvSpPr txBox="1">
            <a:spLocks noChangeArrowheads="1"/>
          </p:cNvSpPr>
          <p:nvPr/>
        </p:nvSpPr>
        <p:spPr bwMode="auto">
          <a:xfrm>
            <a:off x="3627438" y="4422776"/>
            <a:ext cx="1960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400">
                <a:solidFill>
                  <a:srgbClr val="000000"/>
                </a:solidFill>
                <a:latin typeface="Comic Sans MS" panose="030F0702030302020204" pitchFamily="66" charset="0"/>
              </a:rPr>
              <a:t>nine fifty /</a:t>
            </a:r>
            <a:endParaRPr lang="zh-HK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文字方塊 44"/>
          <p:cNvSpPr txBox="1">
            <a:spLocks noChangeArrowheads="1"/>
          </p:cNvSpPr>
          <p:nvPr/>
        </p:nvSpPr>
        <p:spPr bwMode="auto">
          <a:xfrm>
            <a:off x="8069263" y="4422776"/>
            <a:ext cx="254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zh-HK" sz="2400">
                <a:solidFill>
                  <a:srgbClr val="000000"/>
                </a:solidFill>
                <a:latin typeface="Comic Sans MS" panose="030F0702030302020204" pitchFamily="66" charset="0"/>
              </a:rPr>
              <a:t>nine fifty-five /</a:t>
            </a:r>
            <a:endParaRPr lang="zh-HK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2254251" y="2924175"/>
            <a:ext cx="854075" cy="381000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algn="ctr">
              <a:lnSpc>
                <a:spcPts val="2800"/>
              </a:lnSpc>
              <a:defRPr/>
            </a:pPr>
            <a:r>
              <a:rPr lang="en-US" altLang="zh-HK" b="1" dirty="0">
                <a:solidFill>
                  <a:srgbClr val="FFFFFF"/>
                </a:solidFill>
              </a:rPr>
              <a:t>9:35</a:t>
            </a:r>
            <a:endParaRPr lang="zh-HK" altLang="en-US" b="1" dirty="0">
              <a:solidFill>
                <a:srgbClr val="FFFFFF"/>
              </a:solidFill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6710364" y="2962275"/>
            <a:ext cx="852487" cy="381000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algn="ctr">
              <a:lnSpc>
                <a:spcPts val="2800"/>
              </a:lnSpc>
              <a:defRPr/>
            </a:pPr>
            <a:r>
              <a:rPr lang="en-US" altLang="zh-HK" b="1" dirty="0">
                <a:solidFill>
                  <a:srgbClr val="FFFFFF"/>
                </a:solidFill>
              </a:rPr>
              <a:t>9:40</a:t>
            </a:r>
            <a:endParaRPr lang="zh-HK" altLang="en-US" b="1" dirty="0">
              <a:solidFill>
                <a:srgbClr val="FFFFFF"/>
              </a:solidFill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2254250" y="5672138"/>
            <a:ext cx="852488" cy="381000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algn="ctr">
              <a:lnSpc>
                <a:spcPts val="2800"/>
              </a:lnSpc>
              <a:defRPr/>
            </a:pPr>
            <a:r>
              <a:rPr lang="en-US" altLang="zh-HK" b="1" dirty="0">
                <a:solidFill>
                  <a:srgbClr val="FFFFFF"/>
                </a:solidFill>
              </a:rPr>
              <a:t>9:50</a:t>
            </a:r>
            <a:endParaRPr lang="zh-HK" altLang="en-US" b="1" dirty="0">
              <a:solidFill>
                <a:srgbClr val="FFFFFF"/>
              </a:solidFill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6710364" y="5653088"/>
            <a:ext cx="852487" cy="381000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algn="ctr">
              <a:lnSpc>
                <a:spcPts val="2800"/>
              </a:lnSpc>
              <a:defRPr/>
            </a:pPr>
            <a:r>
              <a:rPr lang="en-US" altLang="zh-HK" b="1" dirty="0">
                <a:solidFill>
                  <a:srgbClr val="FFFFFF"/>
                </a:solidFill>
              </a:rPr>
              <a:t>9:55</a:t>
            </a:r>
            <a:endParaRPr lang="zh-HK" altLang="en-US" b="1" dirty="0">
              <a:solidFill>
                <a:srgbClr val="FFFFFF"/>
              </a:solidFill>
            </a:endParaRPr>
          </a:p>
        </p:txBody>
      </p:sp>
      <p:sp>
        <p:nvSpPr>
          <p:cNvPr id="52" name="弧形 51"/>
          <p:cNvSpPr/>
          <p:nvPr/>
        </p:nvSpPr>
        <p:spPr bwMode="auto">
          <a:xfrm flipH="1">
            <a:off x="6249988" y="1125539"/>
            <a:ext cx="1725612" cy="1762125"/>
          </a:xfrm>
          <a:prstGeom prst="arc">
            <a:avLst>
              <a:gd name="adj1" fmla="val 16200000"/>
              <a:gd name="adj2" fmla="val 21112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zh-HK" altLang="en-US" sz="1000">
              <a:ea typeface="新細明體" charset="-120"/>
            </a:endParaRPr>
          </a:p>
        </p:txBody>
      </p:sp>
      <p:cxnSp>
        <p:nvCxnSpPr>
          <p:cNvPr id="53" name="直線接點 52"/>
          <p:cNvCxnSpPr>
            <a:cxnSpLocks noChangeShapeType="1"/>
          </p:cNvCxnSpPr>
          <p:nvPr/>
        </p:nvCxnSpPr>
        <p:spPr bwMode="auto">
          <a:xfrm>
            <a:off x="7132638" y="1006475"/>
            <a:ext cx="0" cy="2159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弧形 53"/>
          <p:cNvSpPr/>
          <p:nvPr/>
        </p:nvSpPr>
        <p:spPr bwMode="auto">
          <a:xfrm flipH="1">
            <a:off x="6191251" y="3822701"/>
            <a:ext cx="1725613" cy="1762125"/>
          </a:xfrm>
          <a:prstGeom prst="arc">
            <a:avLst>
              <a:gd name="adj1" fmla="val 16200000"/>
              <a:gd name="adj2" fmla="val 17771587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zh-HK" altLang="en-US" sz="1000">
              <a:ea typeface="新細明體" charset="-120"/>
            </a:endParaRPr>
          </a:p>
        </p:txBody>
      </p:sp>
      <p:cxnSp>
        <p:nvCxnSpPr>
          <p:cNvPr id="55" name="直線接點 54"/>
          <p:cNvCxnSpPr>
            <a:cxnSpLocks noChangeShapeType="1"/>
          </p:cNvCxnSpPr>
          <p:nvPr/>
        </p:nvCxnSpPr>
        <p:spPr bwMode="auto">
          <a:xfrm>
            <a:off x="7073900" y="3692525"/>
            <a:ext cx="0" cy="2159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弧形 55"/>
          <p:cNvSpPr/>
          <p:nvPr/>
        </p:nvSpPr>
        <p:spPr bwMode="auto">
          <a:xfrm flipH="1">
            <a:off x="1746251" y="1092201"/>
            <a:ext cx="1725613" cy="1762125"/>
          </a:xfrm>
          <a:prstGeom prst="arc">
            <a:avLst>
              <a:gd name="adj1" fmla="val 16200000"/>
              <a:gd name="adj2" fmla="val 3968166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zh-HK" altLang="en-US" sz="1000">
              <a:ea typeface="新細明體" charset="-120"/>
            </a:endParaRPr>
          </a:p>
        </p:txBody>
      </p:sp>
      <p:cxnSp>
        <p:nvCxnSpPr>
          <p:cNvPr id="57" name="直線接點 56"/>
          <p:cNvCxnSpPr>
            <a:cxnSpLocks noChangeShapeType="1"/>
          </p:cNvCxnSpPr>
          <p:nvPr/>
        </p:nvCxnSpPr>
        <p:spPr bwMode="auto">
          <a:xfrm>
            <a:off x="2628900" y="971550"/>
            <a:ext cx="0" cy="2159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弧形 57"/>
          <p:cNvSpPr/>
          <p:nvPr/>
        </p:nvSpPr>
        <p:spPr bwMode="auto">
          <a:xfrm flipH="1">
            <a:off x="1724026" y="3846514"/>
            <a:ext cx="1725613" cy="1762125"/>
          </a:xfrm>
          <a:prstGeom prst="arc">
            <a:avLst>
              <a:gd name="adj1" fmla="val 16200000"/>
              <a:gd name="adj2" fmla="val 19753268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zh-HK" altLang="en-US" sz="1000">
              <a:ea typeface="新細明體" charset="-120"/>
            </a:endParaRPr>
          </a:p>
        </p:txBody>
      </p:sp>
      <p:cxnSp>
        <p:nvCxnSpPr>
          <p:cNvPr id="59" name="直線接點 58"/>
          <p:cNvCxnSpPr>
            <a:cxnSpLocks noChangeShapeType="1"/>
          </p:cNvCxnSpPr>
          <p:nvPr/>
        </p:nvCxnSpPr>
        <p:spPr bwMode="auto">
          <a:xfrm>
            <a:off x="2606675" y="3738563"/>
            <a:ext cx="0" cy="2159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563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32" grpId="0"/>
      <p:bldP spid="20484" grpId="0" animBg="1"/>
      <p:bldP spid="30" grpId="0"/>
      <p:bldP spid="20486" grpId="0" animBg="1"/>
      <p:bldP spid="28" grpId="0"/>
      <p:bldP spid="20488" grpId="0" animBg="1"/>
      <p:bldP spid="26" grpId="0"/>
      <p:bldP spid="41" grpId="0"/>
      <p:bldP spid="42" grpId="0"/>
      <p:bldP spid="44" grpId="0"/>
      <p:bldP spid="45" grpId="0"/>
      <p:bldP spid="46" grpId="0" animBg="1"/>
      <p:bldP spid="47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1094" y="259080"/>
            <a:ext cx="8596668" cy="807720"/>
          </a:xfrm>
        </p:spPr>
        <p:txBody>
          <a:bodyPr/>
          <a:lstStyle/>
          <a:p>
            <a:r>
              <a:rPr lang="en-US" altLang="zh-TW" dirty="0" smtClean="0"/>
              <a:t>What time is it?</a:t>
            </a:r>
            <a:endParaRPr lang="zh-MO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94" y="1295400"/>
            <a:ext cx="9253181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紫蘿蘭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83</Words>
  <Application>Microsoft Office PowerPoint</Application>
  <PresentationFormat>寬螢幕</PresentationFormat>
  <Paragraphs>31</Paragraphs>
  <Slides>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微軟正黑體</vt:lpstr>
      <vt:lpstr>新細明體</vt:lpstr>
      <vt:lpstr>Arial</vt:lpstr>
      <vt:lpstr>Calibri</vt:lpstr>
      <vt:lpstr>Comic Sans MS</vt:lpstr>
      <vt:lpstr>Trebuchet MS</vt:lpstr>
      <vt:lpstr>Verdana</vt:lpstr>
      <vt:lpstr>Wingdings 3</vt:lpstr>
      <vt:lpstr>多面向</vt:lpstr>
      <vt:lpstr>Telling the Time(2)</vt:lpstr>
      <vt:lpstr>PowerPoint 簡報</vt:lpstr>
      <vt:lpstr>PowerPoint 簡報</vt:lpstr>
      <vt:lpstr>PowerPoint 簡報</vt:lpstr>
      <vt:lpstr>PowerPoint 簡報</vt:lpstr>
      <vt:lpstr>PowerPoint 簡報</vt:lpstr>
      <vt:lpstr>What time is it?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the Time(2)</dc:title>
  <dc:creator>Wai Kei Wong</dc:creator>
  <cp:lastModifiedBy>Wai Kei Wong</cp:lastModifiedBy>
  <cp:revision>3</cp:revision>
  <dcterms:created xsi:type="dcterms:W3CDTF">2020-04-04T12:20:59Z</dcterms:created>
  <dcterms:modified xsi:type="dcterms:W3CDTF">2020-04-04T12:40:32Z</dcterms:modified>
</cp:coreProperties>
</file>