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0949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0433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1569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38672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92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21819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534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6006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221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36186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65059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6F6A-6713-4C23-960B-B4EE7BD80DDE}" type="datetimeFigureOut">
              <a:rPr lang="zh-MO" altLang="en-US" smtClean="0"/>
              <a:t>28/3/2020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0ED7-034C-4EFE-8769-096052C2550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6669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3.png"/><Relationship Id="rId5" Type="http://schemas.microsoft.com/office/2007/relationships/media" Target="../media/media9.m4a"/><Relationship Id="rId10" Type="http://schemas.openxmlformats.org/officeDocument/2006/relationships/image" Target="../media/image2.jpe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413526"/>
            <a:ext cx="9144000" cy="1174270"/>
          </a:xfrm>
        </p:spPr>
        <p:txBody>
          <a:bodyPr/>
          <a:lstStyle/>
          <a:p>
            <a:r>
              <a:rPr lang="en-US" altLang="zh-TW" dirty="0" smtClean="0"/>
              <a:t>Ch.2 My travel experience</a:t>
            </a:r>
            <a:endParaRPr lang="zh-MO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3619" y="2296633"/>
            <a:ext cx="9144000" cy="1655762"/>
          </a:xfrm>
        </p:spPr>
        <p:txBody>
          <a:bodyPr/>
          <a:lstStyle/>
          <a:p>
            <a:r>
              <a:rPr lang="en-US" altLang="zh-MO" dirty="0" smtClean="0"/>
              <a:t>P.5</a:t>
            </a:r>
            <a:endParaRPr lang="zh-MO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3980" b="27752"/>
          <a:stretch/>
        </p:blipFill>
        <p:spPr>
          <a:xfrm>
            <a:off x="2921000" y="3006096"/>
            <a:ext cx="6350000" cy="3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map of Australia Royalty Free Vector Image"/>
          <p:cNvPicPr>
            <a:picLocks noChangeAspect="1" noChangeArrowheads="1"/>
          </p:cNvPicPr>
          <p:nvPr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Ling says: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M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Hi everybody! Sorry I haven’t chatted for ages. I’ve been on holiday.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I went to Australia with my parents last week. It was brilliant!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MO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We saw kangaroos and koalas. </a:t>
            </a:r>
            <a:endParaRPr lang="zh-MO" altLang="en-US" dirty="0"/>
          </a:p>
        </p:txBody>
      </p:sp>
      <p:pic>
        <p:nvPicPr>
          <p:cNvPr id="4" name="Hi every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02809" y="1487488"/>
            <a:ext cx="406400" cy="406400"/>
          </a:xfrm>
          <a:prstGeom prst="rect">
            <a:avLst/>
          </a:prstGeom>
        </p:spPr>
      </p:pic>
      <p:pic>
        <p:nvPicPr>
          <p:cNvPr id="5" name="I’ve been on holid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3191" y="1487488"/>
            <a:ext cx="406400" cy="406400"/>
          </a:xfrm>
          <a:prstGeom prst="rect">
            <a:avLst/>
          </a:prstGeom>
        </p:spPr>
      </p:pic>
      <p:pic>
        <p:nvPicPr>
          <p:cNvPr id="6" name="Sorry I haven’t chatted for ag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1487488"/>
            <a:ext cx="406400" cy="406400"/>
          </a:xfrm>
          <a:prstGeom prst="rect">
            <a:avLst/>
          </a:prstGeom>
        </p:spPr>
      </p:pic>
      <p:pic>
        <p:nvPicPr>
          <p:cNvPr id="7" name="I went to Australia with my parents last wee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09358" y="3495158"/>
            <a:ext cx="406400" cy="406400"/>
          </a:xfrm>
          <a:prstGeom prst="rect">
            <a:avLst/>
          </a:prstGeom>
        </p:spPr>
      </p:pic>
      <p:pic>
        <p:nvPicPr>
          <p:cNvPr id="8" name="It was brillia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64130" y="3594894"/>
            <a:ext cx="406400" cy="406400"/>
          </a:xfrm>
          <a:prstGeom prst="rect">
            <a:avLst/>
          </a:prstGeom>
        </p:spPr>
      </p:pic>
      <p:pic>
        <p:nvPicPr>
          <p:cNvPr id="9" name="We saw kangaroos and koala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59739" y="48201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pic>
        <p:nvPicPr>
          <p:cNvPr id="2050" name="Picture 2" descr="Cartoon map of Australia Royalty Free Vector Image"/>
          <p:cNvPicPr>
            <a:picLocks noChangeAspect="1" noChangeArrowheads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0"/>
          <a:stretch/>
        </p:blipFill>
        <p:spPr bwMode="auto">
          <a:xfrm>
            <a:off x="0" y="0"/>
            <a:ext cx="12192000" cy="68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Kangaroo mothers keep their babies in a pouch (a pouch is like a pocket) on the front of their bodies. The babies are tiny and cute!</a:t>
            </a:r>
            <a:endParaRPr lang="zh-MO" altLang="en-US" dirty="0"/>
          </a:p>
        </p:txBody>
      </p:sp>
      <p:pic>
        <p:nvPicPr>
          <p:cNvPr id="4" name="Kangaroo mothers keep their babies in a po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32372" y="943770"/>
            <a:ext cx="406400" cy="406400"/>
          </a:xfrm>
          <a:prstGeom prst="rect">
            <a:avLst/>
          </a:prstGeom>
        </p:spPr>
      </p:pic>
      <p:pic>
        <p:nvPicPr>
          <p:cNvPr id="5" name="a pouch is like a pock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4716" y="943770"/>
            <a:ext cx="406400" cy="406400"/>
          </a:xfrm>
          <a:prstGeom prst="rect">
            <a:avLst/>
          </a:prstGeom>
        </p:spPr>
      </p:pic>
      <p:pic>
        <p:nvPicPr>
          <p:cNvPr id="6" name="on the front of their bodi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66065" y="3289595"/>
            <a:ext cx="406400" cy="406400"/>
          </a:xfrm>
          <a:prstGeom prst="rect">
            <a:avLst/>
          </a:prstGeom>
        </p:spPr>
      </p:pic>
      <p:pic>
        <p:nvPicPr>
          <p:cNvPr id="7" name="The babies are tiny and cu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03386" y="32246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pic>
        <p:nvPicPr>
          <p:cNvPr id="3074" name="Picture 2" descr="Cartoon map of Australia Royalty Free Vector Image"/>
          <p:cNvPicPr>
            <a:picLocks noChangeAspect="1" noChangeArrowheads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MO" dirty="0" smtClean="0"/>
              <a:t>Koalas are very lazy---they sleep for 19 hours a day! Have you ever seen a koala or a kangaroo?</a:t>
            </a:r>
            <a:endParaRPr lang="zh-MO" altLang="en-US" dirty="0" smtClean="0"/>
          </a:p>
          <a:p>
            <a:pPr marL="0" indent="0">
              <a:buNone/>
            </a:pPr>
            <a:endParaRPr lang="zh-MO" altLang="en-US" dirty="0"/>
          </a:p>
        </p:txBody>
      </p:sp>
      <p:pic>
        <p:nvPicPr>
          <p:cNvPr id="4" name="Koalas are very lazy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6846" y="1144588"/>
            <a:ext cx="406400" cy="406400"/>
          </a:xfrm>
          <a:prstGeom prst="rect">
            <a:avLst/>
          </a:prstGeom>
        </p:spPr>
      </p:pic>
      <p:pic>
        <p:nvPicPr>
          <p:cNvPr id="5" name="they sleep for 19 hours a d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27479" y="1144588"/>
            <a:ext cx="406400" cy="406400"/>
          </a:xfrm>
          <a:prstGeom prst="rect">
            <a:avLst/>
          </a:prstGeom>
        </p:spPr>
      </p:pic>
      <p:pic>
        <p:nvPicPr>
          <p:cNvPr id="6" name="Have you ever seen a koala or a kangaro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1712" y="1144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resent Perfect Tense Have You Ever Works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60368" y="-2273634"/>
            <a:ext cx="6858000" cy="114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 rot="16200000">
            <a:off x="-770289" y="5075275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MO" dirty="0" smtClean="0"/>
              <a:t>Name:________________</a:t>
            </a:r>
            <a:endParaRPr lang="zh-MO" altLang="en-US" dirty="0"/>
          </a:p>
        </p:txBody>
      </p:sp>
      <p:sp>
        <p:nvSpPr>
          <p:cNvPr id="7" name="文字方塊 6"/>
          <p:cNvSpPr txBox="1"/>
          <p:nvPr/>
        </p:nvSpPr>
        <p:spPr>
          <a:xfrm rot="16200000">
            <a:off x="4235306" y="5868803"/>
            <a:ext cx="119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MO" dirty="0" smtClean="0">
                <a:solidFill>
                  <a:srgbClr val="00B0F0"/>
                </a:solidFill>
              </a:rPr>
              <a:t>Yes, I have.</a:t>
            </a:r>
            <a:endParaRPr lang="zh-MO" altLang="en-US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16200000">
            <a:off x="3952601" y="6043937"/>
            <a:ext cx="7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MO" dirty="0" smtClean="0">
                <a:solidFill>
                  <a:srgbClr val="00B0F0"/>
                </a:solidFill>
              </a:rPr>
              <a:t>flown</a:t>
            </a:r>
            <a:endParaRPr lang="zh-MO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 smtClean="0"/>
              <a:t>Miss Lo</a:t>
            </a:r>
            <a:r>
              <a:rPr lang="zh-TW" altLang="en-US" dirty="0" smtClean="0"/>
              <a:t>的感想</a:t>
            </a:r>
            <a:r>
              <a:rPr lang="en-US" altLang="zh-TW" dirty="0" smtClean="0"/>
              <a:t>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經過上次英文的句子讀音，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老師要稱讚以下的同學，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他們擁有勇氣地去朗讀，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雖然發音仍需加強但非常認真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獲稱讚的同學為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</a:rPr>
              <a:t>Cyrus</a:t>
            </a:r>
            <a:r>
              <a:rPr lang="zh-TW" altLang="en-US" dirty="0" smtClean="0">
                <a:solidFill>
                  <a:srgbClr val="00B0F0"/>
                </a:solidFill>
              </a:rPr>
              <a:t>、</a:t>
            </a:r>
            <a:r>
              <a:rPr lang="en-US" altLang="zh-TW" dirty="0" smtClean="0">
                <a:solidFill>
                  <a:srgbClr val="00B0F0"/>
                </a:solidFill>
              </a:rPr>
              <a:t>Johnny</a:t>
            </a:r>
            <a:r>
              <a:rPr lang="zh-TW" altLang="en-US" dirty="0" smtClean="0">
                <a:solidFill>
                  <a:srgbClr val="00B0F0"/>
                </a:solidFill>
              </a:rPr>
              <a:t>、</a:t>
            </a:r>
            <a:r>
              <a:rPr lang="en-US" altLang="zh-TW" dirty="0" smtClean="0">
                <a:solidFill>
                  <a:srgbClr val="00B0F0"/>
                </a:solidFill>
              </a:rPr>
              <a:t>Ben</a:t>
            </a:r>
            <a:r>
              <a:rPr lang="zh-TW" altLang="en-US" dirty="0" smtClean="0">
                <a:solidFill>
                  <a:srgbClr val="00B0F0"/>
                </a:solidFill>
              </a:rPr>
              <a:t>、</a:t>
            </a:r>
            <a:r>
              <a:rPr lang="en-US" altLang="zh-TW" dirty="0" smtClean="0">
                <a:solidFill>
                  <a:srgbClr val="00B0F0"/>
                </a:solidFill>
              </a:rPr>
              <a:t>Venus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希望其他同學再繼續努力</a:t>
            </a:r>
            <a:r>
              <a:rPr lang="en-US" altLang="zh-TW" dirty="0" smtClean="0"/>
              <a:t>!!!</a:t>
            </a:r>
            <a:br>
              <a:rPr lang="en-US" altLang="zh-TW" dirty="0" smtClean="0"/>
            </a:br>
            <a:endParaRPr lang="zh-MO" altLang="en-US" dirty="0"/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>
            <a:fillRect/>
          </a:stretch>
        </p:blipFill>
        <p:spPr bwMode="auto">
          <a:xfrm>
            <a:off x="9137265" y="2778945"/>
            <a:ext cx="2442704" cy="349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910409" y="6269126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MO" dirty="0"/>
              <a:t>Miss Lo</a:t>
            </a: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87299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今個星期的功課</a:t>
            </a:r>
            <a:r>
              <a:rPr lang="en-US" altLang="zh-TW" dirty="0" smtClean="0"/>
              <a:t>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 </a:t>
            </a:r>
            <a:r>
              <a:rPr lang="zh-TW" altLang="en-US" dirty="0" smtClean="0"/>
              <a:t>需要熟讀及翻譯以上的</a:t>
            </a:r>
            <a:r>
              <a:rPr lang="zh-TW" altLang="en-US" dirty="0" smtClean="0"/>
              <a:t>句子，并圈出句子中難以朗讀的單詞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2. </a:t>
            </a:r>
            <a:r>
              <a:rPr lang="zh-TW" altLang="en-US" dirty="0" smtClean="0"/>
              <a:t>然後試讀後錄音交回給老師</a:t>
            </a:r>
            <a:br>
              <a:rPr lang="zh-TW" altLang="en-US" dirty="0" smtClean="0"/>
            </a:br>
            <a:r>
              <a:rPr lang="en-US" altLang="zh-TW" dirty="0" smtClean="0"/>
              <a:t>3. </a:t>
            </a:r>
            <a:r>
              <a:rPr lang="zh-TW" altLang="en-US" dirty="0" smtClean="0"/>
              <a:t>請完成上面的工作紙，你可找英文書</a:t>
            </a:r>
            <a:r>
              <a:rPr lang="en-US" altLang="zh-TW" dirty="0" smtClean="0"/>
              <a:t>Ch.2 </a:t>
            </a:r>
            <a:r>
              <a:rPr lang="en-US" altLang="zh-TW" dirty="0" smtClean="0">
                <a:sym typeface="Wingdings" panose="05000000000000000000" pitchFamily="2" charset="2"/>
              </a:rPr>
              <a:t>P</a:t>
            </a:r>
            <a:r>
              <a:rPr lang="en-US" altLang="zh-TW" dirty="0" smtClean="0"/>
              <a:t>.7</a:t>
            </a:r>
            <a:r>
              <a:rPr lang="zh-TW" altLang="en-US" dirty="0" smtClean="0"/>
              <a:t>句子為例句，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同學明白後，需回答工作紙上的答案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EX: Have you ever visited a cave?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Yes, I have.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  No, I haven’t </a:t>
            </a:r>
            <a:endParaRPr lang="zh-MO" altLang="en-US" dirty="0" smtClean="0"/>
          </a:p>
          <a:p>
            <a:pPr marL="0" indent="0">
              <a:buNone/>
            </a:pPr>
            <a:endParaRPr lang="zh-MO" altLang="en-US" dirty="0"/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>
            <a:fillRect/>
          </a:stretch>
        </p:blipFill>
        <p:spPr bwMode="auto">
          <a:xfrm>
            <a:off x="9278678" y="3764898"/>
            <a:ext cx="2075121" cy="29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215" y="6236051"/>
            <a:ext cx="98154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2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118</Words>
  <Application>Microsoft Office PowerPoint</Application>
  <PresentationFormat>寬螢幕</PresentationFormat>
  <Paragraphs>24</Paragraphs>
  <Slides>7</Slides>
  <Notes>0</Notes>
  <HiddenSlides>0</HiddenSlides>
  <MMClips>13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Wingdings</vt:lpstr>
      <vt:lpstr>Office 佈景主題</vt:lpstr>
      <vt:lpstr>Ch.2 My travel experience</vt:lpstr>
      <vt:lpstr>Ling says:</vt:lpstr>
      <vt:lpstr>PowerPoint 簡報</vt:lpstr>
      <vt:lpstr>PowerPoint 簡報</vt:lpstr>
      <vt:lpstr>PowerPoint 簡報</vt:lpstr>
      <vt:lpstr>Miss Lo的感想:</vt:lpstr>
      <vt:lpstr>今個星期的功課: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Ch.2 My travel experience</dc:title>
  <dc:creator>LO MONI</dc:creator>
  <cp:lastModifiedBy>LO MONI</cp:lastModifiedBy>
  <cp:revision>8</cp:revision>
  <dcterms:created xsi:type="dcterms:W3CDTF">2020-03-28T13:56:45Z</dcterms:created>
  <dcterms:modified xsi:type="dcterms:W3CDTF">2020-03-28T15:09:41Z</dcterms:modified>
</cp:coreProperties>
</file>