
<file path=[Content_Types].xml><?xml version="1.0" encoding="utf-8"?>
<Types xmlns="http://schemas.openxmlformats.org/package/2006/content-types">
  <Default Extension="png" ContentType="image/png"/>
  <Default Extension="jpeg" ContentType="image/jpeg"/>
  <Default Extension="m4a" ContentType="audio/mp4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zh-M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3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MO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MO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3282-A6F5-4FCA-BD4C-FD392B9E22B3}" type="datetimeFigureOut">
              <a:rPr lang="zh-MO" altLang="en-US" smtClean="0"/>
              <a:t>27/3/2020</a:t>
            </a:fld>
            <a:endParaRPr lang="zh-MO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F7FB-34E9-4257-93CF-393A76E0097D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3611107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MO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MO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3282-A6F5-4FCA-BD4C-FD392B9E22B3}" type="datetimeFigureOut">
              <a:rPr lang="zh-MO" altLang="en-US" smtClean="0"/>
              <a:t>27/3/2020</a:t>
            </a:fld>
            <a:endParaRPr lang="zh-MO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F7FB-34E9-4257-93CF-393A76E0097D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174542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MO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MO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3282-A6F5-4FCA-BD4C-FD392B9E22B3}" type="datetimeFigureOut">
              <a:rPr lang="zh-MO" altLang="en-US" smtClean="0"/>
              <a:t>27/3/2020</a:t>
            </a:fld>
            <a:endParaRPr lang="zh-MO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F7FB-34E9-4257-93CF-393A76E0097D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1465119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MO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MO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3282-A6F5-4FCA-BD4C-FD392B9E22B3}" type="datetimeFigureOut">
              <a:rPr lang="zh-MO" altLang="en-US" smtClean="0"/>
              <a:t>27/3/2020</a:t>
            </a:fld>
            <a:endParaRPr lang="zh-MO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F7FB-34E9-4257-93CF-393A76E0097D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140751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MO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3282-A6F5-4FCA-BD4C-FD392B9E22B3}" type="datetimeFigureOut">
              <a:rPr lang="zh-MO" altLang="en-US" smtClean="0"/>
              <a:t>27/3/2020</a:t>
            </a:fld>
            <a:endParaRPr lang="zh-MO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F7FB-34E9-4257-93CF-393A76E0097D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983170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MO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MO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MO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3282-A6F5-4FCA-BD4C-FD392B9E22B3}" type="datetimeFigureOut">
              <a:rPr lang="zh-MO" altLang="en-US" smtClean="0"/>
              <a:t>27/3/2020</a:t>
            </a:fld>
            <a:endParaRPr lang="zh-MO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F7FB-34E9-4257-93CF-393A76E0097D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2887779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MO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MO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MO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3282-A6F5-4FCA-BD4C-FD392B9E22B3}" type="datetimeFigureOut">
              <a:rPr lang="zh-MO" altLang="en-US" smtClean="0"/>
              <a:t>27/3/2020</a:t>
            </a:fld>
            <a:endParaRPr lang="zh-MO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F7FB-34E9-4257-93CF-393A76E0097D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1450024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MO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3282-A6F5-4FCA-BD4C-FD392B9E22B3}" type="datetimeFigureOut">
              <a:rPr lang="zh-MO" altLang="en-US" smtClean="0"/>
              <a:t>27/3/2020</a:t>
            </a:fld>
            <a:endParaRPr lang="zh-MO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F7FB-34E9-4257-93CF-393A76E0097D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811856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3282-A6F5-4FCA-BD4C-FD392B9E22B3}" type="datetimeFigureOut">
              <a:rPr lang="zh-MO" altLang="en-US" smtClean="0"/>
              <a:t>27/3/2020</a:t>
            </a:fld>
            <a:endParaRPr lang="zh-MO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F7FB-34E9-4257-93CF-393A76E0097D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2445641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MO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MO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3282-A6F5-4FCA-BD4C-FD392B9E22B3}" type="datetimeFigureOut">
              <a:rPr lang="zh-MO" altLang="en-US" smtClean="0"/>
              <a:t>27/3/2020</a:t>
            </a:fld>
            <a:endParaRPr lang="zh-MO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F7FB-34E9-4257-93CF-393A76E0097D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2513800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MO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MO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3282-A6F5-4FCA-BD4C-FD392B9E22B3}" type="datetimeFigureOut">
              <a:rPr lang="zh-MO" altLang="en-US" smtClean="0"/>
              <a:t>27/3/2020</a:t>
            </a:fld>
            <a:endParaRPr lang="zh-MO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F7FB-34E9-4257-93CF-393A76E0097D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2221240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MO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MO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03282-A6F5-4FCA-BD4C-FD392B9E22B3}" type="datetimeFigureOut">
              <a:rPr lang="zh-MO" altLang="en-US" smtClean="0"/>
              <a:t>27/3/2020</a:t>
            </a:fld>
            <a:endParaRPr lang="zh-MO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MO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6F7FB-34E9-4257-93CF-393A76E0097D}" type="slidenum">
              <a:rPr lang="zh-MO" altLang="en-US" smtClean="0"/>
              <a:t>‹#›</a:t>
            </a:fld>
            <a:endParaRPr lang="zh-MO" altLang="en-US"/>
          </a:p>
        </p:txBody>
      </p:sp>
    </p:spTree>
    <p:extLst>
      <p:ext uri="{BB962C8B-B14F-4D97-AF65-F5344CB8AC3E}">
        <p14:creationId xmlns:p14="http://schemas.microsoft.com/office/powerpoint/2010/main" val="3726478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M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4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png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4581" y="473710"/>
            <a:ext cx="7927791" cy="1057386"/>
          </a:xfrm>
        </p:spPr>
        <p:txBody>
          <a:bodyPr/>
          <a:lstStyle/>
          <a:p>
            <a:r>
              <a:rPr lang="en-US" altLang="zh-MO" dirty="0"/>
              <a:t>Ch.2 Friends</a:t>
            </a:r>
            <a:endParaRPr lang="zh-MO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501656" y="1453124"/>
            <a:ext cx="1998921" cy="495041"/>
          </a:xfrm>
        </p:spPr>
        <p:txBody>
          <a:bodyPr/>
          <a:lstStyle/>
          <a:p>
            <a:r>
              <a:rPr lang="en-US" altLang="zh-TW" dirty="0" smtClean="0"/>
              <a:t>P.3</a:t>
            </a:r>
            <a:endParaRPr lang="zh-MO" altLang="en-US" dirty="0"/>
          </a:p>
        </p:txBody>
      </p:sp>
      <p:pic>
        <p:nvPicPr>
          <p:cNvPr id="4" name="圖片 3" descr="「friends cartoon」的圖片搜尋結果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4" r="-486" b="11891"/>
          <a:stretch/>
        </p:blipFill>
        <p:spPr bwMode="auto">
          <a:xfrm>
            <a:off x="4501116" y="1948165"/>
            <a:ext cx="7153275" cy="47840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96416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91784"/>
          </a:xfrm>
        </p:spPr>
        <p:txBody>
          <a:bodyPr>
            <a:normAutofit/>
          </a:bodyPr>
          <a:lstStyle/>
          <a:p>
            <a:r>
              <a:rPr lang="en-US" altLang="zh-MO" sz="2700" dirty="0" smtClean="0"/>
              <a:t>Miss Lo</a:t>
            </a:r>
            <a:r>
              <a:rPr lang="zh-TW" altLang="en-US" sz="2700" dirty="0" smtClean="0"/>
              <a:t>的感想</a:t>
            </a:r>
            <a:r>
              <a:rPr lang="en-US" altLang="zh-TW" sz="2700" dirty="0" smtClean="0"/>
              <a:t>:</a:t>
            </a:r>
            <a:br>
              <a:rPr lang="en-US" altLang="zh-TW" sz="2700" dirty="0" smtClean="0"/>
            </a:br>
            <a:r>
              <a:rPr lang="zh-TW" altLang="en-US" sz="2700" dirty="0" smtClean="0"/>
              <a:t>經過上次英文的句子讀音</a:t>
            </a:r>
            <a:r>
              <a:rPr lang="zh-TW" altLang="en-US" sz="2700" dirty="0"/>
              <a:t>，</a:t>
            </a:r>
            <a:r>
              <a:rPr lang="en-US" altLang="zh-TW" sz="2700" dirty="0" smtClean="0"/>
              <a:t/>
            </a:r>
            <a:br>
              <a:rPr lang="en-US" altLang="zh-TW" sz="2700" dirty="0" smtClean="0"/>
            </a:br>
            <a:r>
              <a:rPr lang="zh-TW" altLang="en-US" sz="2700" dirty="0" smtClean="0"/>
              <a:t>老師要稱讚以下的同學，</a:t>
            </a:r>
            <a:r>
              <a:rPr lang="en-US" altLang="zh-TW" sz="2700" dirty="0" smtClean="0"/>
              <a:t/>
            </a:r>
            <a:br>
              <a:rPr lang="en-US" altLang="zh-TW" sz="2700" dirty="0" smtClean="0"/>
            </a:br>
            <a:r>
              <a:rPr lang="zh-TW" altLang="en-US" sz="2700" dirty="0" smtClean="0"/>
              <a:t>他們擁有勇氣地去朗讀，</a:t>
            </a:r>
            <a:r>
              <a:rPr lang="en-US" altLang="zh-TW" sz="2700" dirty="0" smtClean="0"/>
              <a:t/>
            </a:r>
            <a:br>
              <a:rPr lang="en-US" altLang="zh-TW" sz="2700" dirty="0" smtClean="0"/>
            </a:br>
            <a:r>
              <a:rPr lang="zh-TW" altLang="en-US" sz="2700" dirty="0" smtClean="0"/>
              <a:t>雖然</a:t>
            </a:r>
            <a:r>
              <a:rPr lang="zh-TW" altLang="en-US" sz="2700" dirty="0" smtClean="0"/>
              <a:t>發音仍需加強但非常認真</a:t>
            </a:r>
            <a:r>
              <a:rPr lang="en-US" altLang="zh-TW" sz="2700" dirty="0" smtClean="0"/>
              <a:t>:</a:t>
            </a:r>
            <a:br>
              <a:rPr lang="en-US" altLang="zh-TW" sz="2700" dirty="0" smtClean="0"/>
            </a:br>
            <a:r>
              <a:rPr lang="zh-TW" altLang="en-US" sz="2700" dirty="0" smtClean="0"/>
              <a:t>獲稱讚的同學為</a:t>
            </a:r>
            <a:r>
              <a:rPr lang="en-US" altLang="zh-TW" sz="2700" dirty="0" smtClean="0"/>
              <a:t>:</a:t>
            </a:r>
            <a:br>
              <a:rPr lang="en-US" altLang="zh-TW" sz="2700" dirty="0" smtClean="0"/>
            </a:br>
            <a:r>
              <a:rPr lang="en-US" altLang="zh-TW" sz="2700" dirty="0" smtClean="0">
                <a:solidFill>
                  <a:srgbClr val="00B0F0"/>
                </a:solidFill>
              </a:rPr>
              <a:t>Amy</a:t>
            </a:r>
            <a:r>
              <a:rPr lang="zh-TW" altLang="en-US" sz="2700" dirty="0" smtClean="0">
                <a:solidFill>
                  <a:srgbClr val="00B0F0"/>
                </a:solidFill>
              </a:rPr>
              <a:t>、</a:t>
            </a:r>
            <a:r>
              <a:rPr lang="en-US" altLang="zh-TW" sz="2700" dirty="0" smtClean="0">
                <a:solidFill>
                  <a:srgbClr val="00B0F0"/>
                </a:solidFill>
              </a:rPr>
              <a:t>Brendan</a:t>
            </a:r>
            <a:r>
              <a:rPr lang="zh-TW" altLang="en-US" sz="2700" dirty="0" smtClean="0">
                <a:solidFill>
                  <a:srgbClr val="00B0F0"/>
                </a:solidFill>
              </a:rPr>
              <a:t>、</a:t>
            </a:r>
            <a:r>
              <a:rPr lang="en-US" altLang="zh-TW" sz="2700" dirty="0" smtClean="0">
                <a:solidFill>
                  <a:srgbClr val="00B0F0"/>
                </a:solidFill>
              </a:rPr>
              <a:t>Alan</a:t>
            </a:r>
            <a:r>
              <a:rPr lang="en-US" altLang="zh-TW" sz="2700" dirty="0" smtClean="0"/>
              <a:t/>
            </a:r>
            <a:br>
              <a:rPr lang="en-US" altLang="zh-TW" sz="2700" dirty="0" smtClean="0"/>
            </a:br>
            <a:r>
              <a:rPr lang="zh-TW" altLang="en-US" sz="2700" dirty="0" smtClean="0"/>
              <a:t>希望</a:t>
            </a:r>
            <a:r>
              <a:rPr lang="zh-TW" altLang="en-US" sz="2700" dirty="0" smtClean="0"/>
              <a:t>其他同學再繼續努力</a:t>
            </a:r>
            <a:r>
              <a:rPr lang="en-US" altLang="zh-TW" sz="2700" dirty="0" smtClean="0"/>
              <a:t>!!!</a:t>
            </a:r>
            <a:br>
              <a:rPr lang="en-US" altLang="zh-TW" sz="2700" dirty="0" smtClean="0"/>
            </a:br>
            <a:r>
              <a:rPr lang="zh-TW" altLang="en-US" sz="2700" dirty="0" smtClean="0"/>
              <a:t>今個星期的功課</a:t>
            </a:r>
            <a:r>
              <a:rPr lang="en-US" altLang="zh-TW" sz="2700" dirty="0" smtClean="0"/>
              <a:t>:</a:t>
            </a:r>
            <a:br>
              <a:rPr lang="en-US" altLang="zh-TW" sz="2700" dirty="0" smtClean="0"/>
            </a:br>
            <a:r>
              <a:rPr lang="en-US" altLang="zh-TW" sz="2700" dirty="0" smtClean="0"/>
              <a:t>1. </a:t>
            </a:r>
            <a:r>
              <a:rPr lang="zh-TW" altLang="en-US" sz="2700" dirty="0" smtClean="0"/>
              <a:t>需要熟讀以下</a:t>
            </a:r>
            <a:r>
              <a:rPr lang="en-US" altLang="zh-TW" sz="2700" dirty="0" smtClean="0"/>
              <a:t>3</a:t>
            </a:r>
            <a:r>
              <a:rPr lang="zh-TW" altLang="en-US" sz="2700" dirty="0" smtClean="0"/>
              <a:t>句句子</a:t>
            </a:r>
            <a:r>
              <a:rPr lang="en-US" altLang="zh-TW" sz="2700" dirty="0" smtClean="0"/>
              <a:t/>
            </a:r>
            <a:br>
              <a:rPr lang="en-US" altLang="zh-TW" sz="2700" dirty="0" smtClean="0"/>
            </a:br>
            <a:r>
              <a:rPr lang="en-US" altLang="zh-TW" sz="2700" dirty="0" smtClean="0"/>
              <a:t>2. </a:t>
            </a:r>
            <a:r>
              <a:rPr lang="zh-TW" altLang="en-US" sz="2700" dirty="0" smtClean="0"/>
              <a:t>然後錄音交回</a:t>
            </a:r>
            <a:r>
              <a:rPr lang="zh-TW" altLang="en-US" sz="2700" smtClean="0"/>
              <a:t>給老師</a:t>
            </a:r>
            <a:r>
              <a:rPr lang="en-US" altLang="zh-TW" sz="2700" dirty="0" smtClean="0"/>
              <a:t/>
            </a:r>
            <a:br>
              <a:rPr lang="en-US" altLang="zh-TW" sz="2700" dirty="0" smtClean="0"/>
            </a:br>
            <a:r>
              <a:rPr lang="en-US" altLang="zh-TW" sz="2700" dirty="0" smtClean="0"/>
              <a:t>3. </a:t>
            </a:r>
            <a:r>
              <a:rPr lang="zh-TW" altLang="en-US" sz="2700" dirty="0" smtClean="0"/>
              <a:t>另外還有一份工作紙需要完成</a:t>
            </a:r>
            <a:r>
              <a:rPr lang="zh-TW" altLang="en-US" sz="2700" dirty="0"/>
              <a:t>，</a:t>
            </a:r>
            <a:r>
              <a:rPr lang="zh-TW" altLang="en-US" sz="2700" dirty="0" smtClean="0"/>
              <a:t>當中需要作文</a:t>
            </a:r>
            <a:r>
              <a:rPr lang="en-US" altLang="zh-TW" sz="2700" dirty="0" smtClean="0"/>
              <a:t/>
            </a:r>
            <a:br>
              <a:rPr lang="en-US" altLang="zh-TW" sz="2700" dirty="0" smtClean="0"/>
            </a:br>
            <a:r>
              <a:rPr lang="en-US" altLang="zh-TW" sz="2700" dirty="0"/>
              <a:t> </a:t>
            </a:r>
            <a:r>
              <a:rPr lang="en-US" altLang="zh-TW" sz="2700" dirty="0" smtClean="0"/>
              <a:t>   </a:t>
            </a:r>
            <a:r>
              <a:rPr lang="zh-TW" altLang="en-US" sz="2700" dirty="0" smtClean="0"/>
              <a:t>告訴給老師知昨天你做了什麼</a:t>
            </a:r>
            <a:r>
              <a:rPr lang="en-US" altLang="zh-TW" sz="2700" dirty="0" smtClean="0"/>
              <a:t>…</a:t>
            </a:r>
            <a:r>
              <a:rPr lang="zh-TW" altLang="en-US" sz="2700" dirty="0" smtClean="0"/>
              <a:t>辛苦了</a:t>
            </a:r>
            <a:r>
              <a:rPr lang="en-US" altLang="zh-TW" sz="2700" dirty="0" smtClean="0"/>
              <a:t>!!!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MO" altLang="en-US" dirty="0"/>
          </a:p>
        </p:txBody>
      </p:sp>
      <p:pic>
        <p:nvPicPr>
          <p:cNvPr id="4" name="圖片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47"/>
          <a:stretch>
            <a:fillRect/>
          </a:stretch>
        </p:blipFill>
        <p:spPr bwMode="auto">
          <a:xfrm>
            <a:off x="9137265" y="2778945"/>
            <a:ext cx="2442704" cy="3490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10910409" y="6269126"/>
            <a:ext cx="8867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MO" dirty="0"/>
              <a:t>Miss Lo</a:t>
            </a:r>
            <a:endParaRPr lang="zh-MO" altLang="en-US" dirty="0"/>
          </a:p>
        </p:txBody>
      </p:sp>
    </p:spTree>
    <p:extLst>
      <p:ext uri="{BB962C8B-B14F-4D97-AF65-F5344CB8AC3E}">
        <p14:creationId xmlns:p14="http://schemas.microsoft.com/office/powerpoint/2010/main" val="1167173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MO" dirty="0"/>
              <a:t>My best friend Edward</a:t>
            </a:r>
            <a:endParaRPr lang="zh-TW" altLang="zh-MO" dirty="0"/>
          </a:p>
        </p:txBody>
      </p:sp>
      <p:pic>
        <p:nvPicPr>
          <p:cNvPr id="4" name="內容版面配置區 3" descr="「boy cartoon」的圖片搜尋結果"/>
          <p:cNvPicPr>
            <a:picLocks noGrp="1"/>
          </p:cNvPicPr>
          <p:nvPr>
            <p:ph idx="1"/>
          </p:nvPr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64" r="11464" b="7649"/>
          <a:stretch/>
        </p:blipFill>
        <p:spPr bwMode="auto">
          <a:xfrm>
            <a:off x="8632914" y="1810713"/>
            <a:ext cx="2720886" cy="44554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矩形 4"/>
          <p:cNvSpPr/>
          <p:nvPr/>
        </p:nvSpPr>
        <p:spPr>
          <a:xfrm>
            <a:off x="49620" y="4888284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762000">
              <a:spcAft>
                <a:spcPts val="0"/>
              </a:spcAft>
            </a:pPr>
            <a:r>
              <a:rPr lang="en-US" altLang="zh-MO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Edward is my </a:t>
            </a:r>
            <a:r>
              <a:rPr lang="en-US" altLang="zh-MO" sz="3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best</a:t>
            </a:r>
            <a:r>
              <a:rPr lang="en-US" altLang="zh-MO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friend.  He is very </a:t>
            </a:r>
            <a:r>
              <a:rPr lang="en-US" altLang="zh-MO" sz="36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nice</a:t>
            </a:r>
            <a:r>
              <a:rPr lang="en-US" altLang="zh-MO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zh-TW" altLang="zh-MO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TW" dirty="0" smtClean="0">
                <a:solidFill>
                  <a:srgbClr val="00B0F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           </a:t>
            </a:r>
            <a:r>
              <a:rPr lang="zh-TW" altLang="zh-MO" dirty="0" smtClean="0">
                <a:solidFill>
                  <a:srgbClr val="00B0F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愛</a:t>
            </a:r>
            <a:r>
              <a:rPr lang="zh-TW" altLang="zh-MO" dirty="0">
                <a:solidFill>
                  <a:srgbClr val="00B0F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德華是我</a:t>
            </a:r>
            <a:r>
              <a:rPr lang="zh-HK" altLang="zh-MO" dirty="0">
                <a:solidFill>
                  <a:srgbClr val="00B0F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的</a:t>
            </a:r>
            <a:r>
              <a:rPr lang="zh-TW" altLang="zh-MO" dirty="0">
                <a:solidFill>
                  <a:srgbClr val="00B0F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最好的朋友。他人很好。</a:t>
            </a:r>
            <a:endParaRPr lang="zh-MO" altLang="en-US" dirty="0"/>
          </a:p>
        </p:txBody>
      </p:sp>
      <p:pic>
        <p:nvPicPr>
          <p:cNvPr id="8" name="Ch.2-1 (1)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2952090" y="3086286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365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512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「wheelchair  boy cartoon」的圖片搜尋結果"/>
          <p:cNvPicPr>
            <a:picLocks noGrp="1"/>
          </p:cNvPicPr>
          <p:nvPr>
            <p:ph idx="1"/>
          </p:nvPr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71" b="9324"/>
          <a:stretch/>
        </p:blipFill>
        <p:spPr bwMode="auto">
          <a:xfrm>
            <a:off x="1330190" y="2422128"/>
            <a:ext cx="2232311" cy="375921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矩形 5"/>
          <p:cNvSpPr/>
          <p:nvPr/>
        </p:nvSpPr>
        <p:spPr>
          <a:xfrm>
            <a:off x="4350105" y="145260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MO" dirty="0" smtClean="0"/>
              <a:t>Some children don’t play with me because I am in a wheelchair. </a:t>
            </a:r>
          </a:p>
          <a:p>
            <a:r>
              <a:rPr lang="zh-MO" altLang="en-US" dirty="0" smtClean="0">
                <a:solidFill>
                  <a:srgbClr val="00B0F0"/>
                </a:solidFill>
              </a:rPr>
              <a:t>因為我坐在輪椅上，所以有些孩子不跟我玩。</a:t>
            </a:r>
            <a:endParaRPr lang="zh-MO" altLang="en-US" dirty="0">
              <a:solidFill>
                <a:srgbClr val="00B0F0"/>
              </a:solidFill>
            </a:endParaRPr>
          </a:p>
        </p:txBody>
      </p:sp>
      <p:pic>
        <p:nvPicPr>
          <p:cNvPr id="7" name="Ch.2-1 (2)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048602" y="3701288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857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51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「wheelchair  boy cartoon」的圖片搜尋結果"/>
          <p:cNvPicPr>
            <a:picLocks noGrp="1"/>
          </p:cNvPicPr>
          <p:nvPr>
            <p:ph idx="1"/>
          </p:nvPr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71" b="9324"/>
          <a:stretch/>
        </p:blipFill>
        <p:spPr bwMode="auto">
          <a:xfrm>
            <a:off x="773843" y="1798975"/>
            <a:ext cx="2591149" cy="449209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圖片 4" descr="「ball cartoon」的圖片搜尋結果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1345" y="1016965"/>
            <a:ext cx="864235" cy="118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圖片 5" descr="「boy cartoon」的圖片搜尋結果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64" r="11464" b="7649"/>
          <a:stretch/>
        </p:blipFill>
        <p:spPr bwMode="auto">
          <a:xfrm>
            <a:off x="4217416" y="1532382"/>
            <a:ext cx="1270000" cy="22161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矩形 6"/>
          <p:cNvSpPr/>
          <p:nvPr/>
        </p:nvSpPr>
        <p:spPr>
          <a:xfrm>
            <a:off x="5140147" y="516921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MO" dirty="0" smtClean="0"/>
              <a:t>Edward plays with me every day at recess. I am never alone.</a:t>
            </a:r>
          </a:p>
          <a:p>
            <a:r>
              <a:rPr lang="zh-MO" altLang="en-US" dirty="0" smtClean="0">
                <a:solidFill>
                  <a:srgbClr val="00B0F0"/>
                </a:solidFill>
              </a:rPr>
              <a:t>愛德華每天在課餘時間和我一起玩。我從不孤單。</a:t>
            </a:r>
          </a:p>
          <a:p>
            <a:r>
              <a:rPr lang="zh-MO" altLang="en-US" dirty="0" smtClean="0"/>
              <a:t>  </a:t>
            </a:r>
            <a:endParaRPr lang="zh-MO" altLang="en-US" dirty="0"/>
          </a:p>
        </p:txBody>
      </p:sp>
      <p:pic>
        <p:nvPicPr>
          <p:cNvPr id="8" name="Ch.2-1.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8482381" y="3284322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14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70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1398</TotalTime>
  <Words>98</Words>
  <Application>Microsoft Office PowerPoint</Application>
  <PresentationFormat>寬螢幕</PresentationFormat>
  <Paragraphs>12</Paragraphs>
  <Slides>5</Slides>
  <Notes>0</Notes>
  <HiddenSlides>0</HiddenSlides>
  <MMClips>3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新細明體</vt:lpstr>
      <vt:lpstr>Arial</vt:lpstr>
      <vt:lpstr>Calibri</vt:lpstr>
      <vt:lpstr>Calibri Light</vt:lpstr>
      <vt:lpstr>Times New Roman</vt:lpstr>
      <vt:lpstr>Office 佈景主題</vt:lpstr>
      <vt:lpstr>Ch.2 Friends</vt:lpstr>
      <vt:lpstr>Miss Lo的感想: 經過上次英文的句子讀音， 老師要稱讚以下的同學， 他們擁有勇氣地去朗讀， 雖然發音仍需加強但非常認真: 獲稱讚的同學為: Amy、Brendan、Alan 希望其他同學再繼續努力!!! 今個星期的功課: 1. 需要熟讀以下3句句子 2. 然後錄音交回給老師 3. 另外還有一份工作紙需要完成，當中需要作文     告訴給老師知昨天你做了什麼…辛苦了!!! </vt:lpstr>
      <vt:lpstr>My best friend Edward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Ch.2 Friends</dc:title>
  <dc:creator>LO MONI</dc:creator>
  <cp:lastModifiedBy>LO MONI</cp:lastModifiedBy>
  <cp:revision>7</cp:revision>
  <dcterms:created xsi:type="dcterms:W3CDTF">2020-03-27T14:23:21Z</dcterms:created>
  <dcterms:modified xsi:type="dcterms:W3CDTF">2020-03-28T13:42:17Z</dcterms:modified>
</cp:coreProperties>
</file>