
<file path=[Content_Types].xml><?xml version="1.0" encoding="utf-8"?>
<Types xmlns="http://schemas.openxmlformats.org/package/2006/content-types">
  <Default Extension="png" ContentType="image/png"/>
  <Default Extension="m4a" ContentType="audio/mp4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5" r:id="rId8"/>
    <p:sldId id="263" r:id="rId9"/>
    <p:sldId id="266" r:id="rId10"/>
  </p:sldIdLst>
  <p:sldSz cx="12192000" cy="6858000"/>
  <p:notesSz cx="6858000" cy="9144000"/>
  <p:defaultTextStyle>
    <a:defPPr>
      <a:defRPr lang="zh-M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13" autoAdjust="0"/>
    <p:restoredTop sz="94660"/>
  </p:normalViewPr>
  <p:slideViewPr>
    <p:cSldViewPr snapToGrid="0">
      <p:cViewPr varScale="1">
        <p:scale>
          <a:sx n="90" d="100"/>
          <a:sy n="90" d="100"/>
        </p:scale>
        <p:origin x="416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TW" altLang="en-US" smtClean="0"/>
              <a:t>按一下以編輯母片標題樣式</a:t>
            </a:r>
            <a:endParaRPr lang="zh-MO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 smtClean="0"/>
              <a:t>按一下以編輯母片副標題樣式</a:t>
            </a:r>
            <a:endParaRPr lang="zh-MO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4A19B4-90CA-4B08-865B-DE24AAAD544F}" type="datetimeFigureOut">
              <a:rPr lang="zh-MO" altLang="en-US" smtClean="0"/>
              <a:t>18/4/2020</a:t>
            </a:fld>
            <a:endParaRPr lang="zh-MO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MO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C518DB-40FC-435C-A746-234930E8F3D1}" type="slidenum">
              <a:rPr lang="zh-MO" altLang="en-US" smtClean="0"/>
              <a:t>‹#›</a:t>
            </a:fld>
            <a:endParaRPr lang="zh-MO" altLang="en-US"/>
          </a:p>
        </p:txBody>
      </p:sp>
    </p:spTree>
    <p:extLst>
      <p:ext uri="{BB962C8B-B14F-4D97-AF65-F5344CB8AC3E}">
        <p14:creationId xmlns:p14="http://schemas.microsoft.com/office/powerpoint/2010/main" val="33088429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MO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MO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4A19B4-90CA-4B08-865B-DE24AAAD544F}" type="datetimeFigureOut">
              <a:rPr lang="zh-MO" altLang="en-US" smtClean="0"/>
              <a:t>18/4/2020</a:t>
            </a:fld>
            <a:endParaRPr lang="zh-MO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MO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C518DB-40FC-435C-A746-234930E8F3D1}" type="slidenum">
              <a:rPr lang="zh-MO" altLang="en-US" smtClean="0"/>
              <a:t>‹#›</a:t>
            </a:fld>
            <a:endParaRPr lang="zh-MO" altLang="en-US"/>
          </a:p>
        </p:txBody>
      </p:sp>
    </p:spTree>
    <p:extLst>
      <p:ext uri="{BB962C8B-B14F-4D97-AF65-F5344CB8AC3E}">
        <p14:creationId xmlns:p14="http://schemas.microsoft.com/office/powerpoint/2010/main" val="19261491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MO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MO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4A19B4-90CA-4B08-865B-DE24AAAD544F}" type="datetimeFigureOut">
              <a:rPr lang="zh-MO" altLang="en-US" smtClean="0"/>
              <a:t>18/4/2020</a:t>
            </a:fld>
            <a:endParaRPr lang="zh-MO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MO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C518DB-40FC-435C-A746-234930E8F3D1}" type="slidenum">
              <a:rPr lang="zh-MO" altLang="en-US" smtClean="0"/>
              <a:t>‹#›</a:t>
            </a:fld>
            <a:endParaRPr lang="zh-MO" altLang="en-US"/>
          </a:p>
        </p:txBody>
      </p:sp>
    </p:spTree>
    <p:extLst>
      <p:ext uri="{BB962C8B-B14F-4D97-AF65-F5344CB8AC3E}">
        <p14:creationId xmlns:p14="http://schemas.microsoft.com/office/powerpoint/2010/main" val="6623432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MO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MO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4A19B4-90CA-4B08-865B-DE24AAAD544F}" type="datetimeFigureOut">
              <a:rPr lang="zh-MO" altLang="en-US" smtClean="0"/>
              <a:t>18/4/2020</a:t>
            </a:fld>
            <a:endParaRPr lang="zh-MO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MO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C518DB-40FC-435C-A746-234930E8F3D1}" type="slidenum">
              <a:rPr lang="zh-MO" altLang="en-US" smtClean="0"/>
              <a:t>‹#›</a:t>
            </a:fld>
            <a:endParaRPr lang="zh-MO" altLang="en-US"/>
          </a:p>
        </p:txBody>
      </p:sp>
    </p:spTree>
    <p:extLst>
      <p:ext uri="{BB962C8B-B14F-4D97-AF65-F5344CB8AC3E}">
        <p14:creationId xmlns:p14="http://schemas.microsoft.com/office/powerpoint/2010/main" val="27962610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TW" altLang="en-US" smtClean="0"/>
              <a:t>按一下以編輯母片標題樣式</a:t>
            </a:r>
            <a:endParaRPr lang="zh-MO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4A19B4-90CA-4B08-865B-DE24AAAD544F}" type="datetimeFigureOut">
              <a:rPr lang="zh-MO" altLang="en-US" smtClean="0"/>
              <a:t>18/4/2020</a:t>
            </a:fld>
            <a:endParaRPr lang="zh-MO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MO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C518DB-40FC-435C-A746-234930E8F3D1}" type="slidenum">
              <a:rPr lang="zh-MO" altLang="en-US" smtClean="0"/>
              <a:t>‹#›</a:t>
            </a:fld>
            <a:endParaRPr lang="zh-MO" altLang="en-US"/>
          </a:p>
        </p:txBody>
      </p:sp>
    </p:spTree>
    <p:extLst>
      <p:ext uri="{BB962C8B-B14F-4D97-AF65-F5344CB8AC3E}">
        <p14:creationId xmlns:p14="http://schemas.microsoft.com/office/powerpoint/2010/main" val="26482779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MO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MO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MO" alt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4A19B4-90CA-4B08-865B-DE24AAAD544F}" type="datetimeFigureOut">
              <a:rPr lang="zh-MO" altLang="en-US" smtClean="0"/>
              <a:t>18/4/2020</a:t>
            </a:fld>
            <a:endParaRPr lang="zh-MO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MO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C518DB-40FC-435C-A746-234930E8F3D1}" type="slidenum">
              <a:rPr lang="zh-MO" altLang="en-US" smtClean="0"/>
              <a:t>‹#›</a:t>
            </a:fld>
            <a:endParaRPr lang="zh-MO" altLang="en-US"/>
          </a:p>
        </p:txBody>
      </p:sp>
    </p:spTree>
    <p:extLst>
      <p:ext uri="{BB962C8B-B14F-4D97-AF65-F5344CB8AC3E}">
        <p14:creationId xmlns:p14="http://schemas.microsoft.com/office/powerpoint/2010/main" val="25137987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MO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MO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MO" alt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4A19B4-90CA-4B08-865B-DE24AAAD544F}" type="datetimeFigureOut">
              <a:rPr lang="zh-MO" altLang="en-US" smtClean="0"/>
              <a:t>18/4/2020</a:t>
            </a:fld>
            <a:endParaRPr lang="zh-MO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MO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C518DB-40FC-435C-A746-234930E8F3D1}" type="slidenum">
              <a:rPr lang="zh-MO" altLang="en-US" smtClean="0"/>
              <a:t>‹#›</a:t>
            </a:fld>
            <a:endParaRPr lang="zh-MO" altLang="en-US"/>
          </a:p>
        </p:txBody>
      </p:sp>
    </p:spTree>
    <p:extLst>
      <p:ext uri="{BB962C8B-B14F-4D97-AF65-F5344CB8AC3E}">
        <p14:creationId xmlns:p14="http://schemas.microsoft.com/office/powerpoint/2010/main" val="31812499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MO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4A19B4-90CA-4B08-865B-DE24AAAD544F}" type="datetimeFigureOut">
              <a:rPr lang="zh-MO" altLang="en-US" smtClean="0"/>
              <a:t>18/4/2020</a:t>
            </a:fld>
            <a:endParaRPr lang="zh-MO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MO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C518DB-40FC-435C-A746-234930E8F3D1}" type="slidenum">
              <a:rPr lang="zh-MO" altLang="en-US" smtClean="0"/>
              <a:t>‹#›</a:t>
            </a:fld>
            <a:endParaRPr lang="zh-MO" altLang="en-US"/>
          </a:p>
        </p:txBody>
      </p:sp>
    </p:spTree>
    <p:extLst>
      <p:ext uri="{BB962C8B-B14F-4D97-AF65-F5344CB8AC3E}">
        <p14:creationId xmlns:p14="http://schemas.microsoft.com/office/powerpoint/2010/main" val="41698044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4A19B4-90CA-4B08-865B-DE24AAAD544F}" type="datetimeFigureOut">
              <a:rPr lang="zh-MO" altLang="en-US" smtClean="0"/>
              <a:t>18/4/2020</a:t>
            </a:fld>
            <a:endParaRPr lang="zh-MO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MO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C518DB-40FC-435C-A746-234930E8F3D1}" type="slidenum">
              <a:rPr lang="zh-MO" altLang="en-US" smtClean="0"/>
              <a:t>‹#›</a:t>
            </a:fld>
            <a:endParaRPr lang="zh-MO" altLang="en-US"/>
          </a:p>
        </p:txBody>
      </p:sp>
    </p:spTree>
    <p:extLst>
      <p:ext uri="{BB962C8B-B14F-4D97-AF65-F5344CB8AC3E}">
        <p14:creationId xmlns:p14="http://schemas.microsoft.com/office/powerpoint/2010/main" val="8632331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zh-MO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MO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4A19B4-90CA-4B08-865B-DE24AAAD544F}" type="datetimeFigureOut">
              <a:rPr lang="zh-MO" altLang="en-US" smtClean="0"/>
              <a:t>18/4/2020</a:t>
            </a:fld>
            <a:endParaRPr lang="zh-MO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MO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C518DB-40FC-435C-A746-234930E8F3D1}" type="slidenum">
              <a:rPr lang="zh-MO" altLang="en-US" smtClean="0"/>
              <a:t>‹#›</a:t>
            </a:fld>
            <a:endParaRPr lang="zh-MO" altLang="en-US"/>
          </a:p>
        </p:txBody>
      </p:sp>
    </p:spTree>
    <p:extLst>
      <p:ext uri="{BB962C8B-B14F-4D97-AF65-F5344CB8AC3E}">
        <p14:creationId xmlns:p14="http://schemas.microsoft.com/office/powerpoint/2010/main" val="17117364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zh-MO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MO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4A19B4-90CA-4B08-865B-DE24AAAD544F}" type="datetimeFigureOut">
              <a:rPr lang="zh-MO" altLang="en-US" smtClean="0"/>
              <a:t>18/4/2020</a:t>
            </a:fld>
            <a:endParaRPr lang="zh-MO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MO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C518DB-40FC-435C-A746-234930E8F3D1}" type="slidenum">
              <a:rPr lang="zh-MO" altLang="en-US" smtClean="0"/>
              <a:t>‹#›</a:t>
            </a:fld>
            <a:endParaRPr lang="zh-MO" altLang="en-US"/>
          </a:p>
        </p:txBody>
      </p:sp>
    </p:spTree>
    <p:extLst>
      <p:ext uri="{BB962C8B-B14F-4D97-AF65-F5344CB8AC3E}">
        <p14:creationId xmlns:p14="http://schemas.microsoft.com/office/powerpoint/2010/main" val="38344268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zh-MO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MO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4A19B4-90CA-4B08-865B-DE24AAAD544F}" type="datetimeFigureOut">
              <a:rPr lang="zh-MO" altLang="en-US" smtClean="0"/>
              <a:t>18/4/2020</a:t>
            </a:fld>
            <a:endParaRPr lang="zh-MO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MO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C518DB-40FC-435C-A746-234930E8F3D1}" type="slidenum">
              <a:rPr lang="zh-MO" altLang="en-US" smtClean="0"/>
              <a:t>‹#›</a:t>
            </a:fld>
            <a:endParaRPr lang="zh-MO" altLang="en-US"/>
          </a:p>
        </p:txBody>
      </p:sp>
    </p:spTree>
    <p:extLst>
      <p:ext uri="{BB962C8B-B14F-4D97-AF65-F5344CB8AC3E}">
        <p14:creationId xmlns:p14="http://schemas.microsoft.com/office/powerpoint/2010/main" val="14147373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M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jpeg"/><Relationship Id="rId3" Type="http://schemas.microsoft.com/office/2007/relationships/media" Target="../media/media2.m4a"/><Relationship Id="rId7" Type="http://schemas.openxmlformats.org/officeDocument/2006/relationships/slideLayout" Target="../slideLayouts/slideLayout2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6" Type="http://schemas.openxmlformats.org/officeDocument/2006/relationships/audio" Target="../media/media3.m4a"/><Relationship Id="rId5" Type="http://schemas.microsoft.com/office/2007/relationships/media" Target="../media/media3.m4a"/><Relationship Id="rId4" Type="http://schemas.openxmlformats.org/officeDocument/2006/relationships/audio" Target="../media/media2.m4a"/><Relationship Id="rId9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media" Target="../media/media5.m4a"/><Relationship Id="rId7" Type="http://schemas.openxmlformats.org/officeDocument/2006/relationships/image" Target="../media/image3.png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6" Type="http://schemas.openxmlformats.org/officeDocument/2006/relationships/image" Target="../media/image2.jpeg"/><Relationship Id="rId5" Type="http://schemas.openxmlformats.org/officeDocument/2006/relationships/slideLayout" Target="../slideLayouts/slideLayout2.xml"/><Relationship Id="rId4" Type="http://schemas.openxmlformats.org/officeDocument/2006/relationships/audio" Target="../media/media5.m4a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media" Target="../media/media7.m4a"/><Relationship Id="rId7" Type="http://schemas.openxmlformats.org/officeDocument/2006/relationships/image" Target="../media/image3.png"/><Relationship Id="rId2" Type="http://schemas.openxmlformats.org/officeDocument/2006/relationships/audio" Target="../media/media6.m4a"/><Relationship Id="rId1" Type="http://schemas.microsoft.com/office/2007/relationships/media" Target="../media/media6.m4a"/><Relationship Id="rId6" Type="http://schemas.openxmlformats.org/officeDocument/2006/relationships/image" Target="../media/image2.jpeg"/><Relationship Id="rId5" Type="http://schemas.openxmlformats.org/officeDocument/2006/relationships/slideLayout" Target="../slideLayouts/slideLayout2.xml"/><Relationship Id="rId4" Type="http://schemas.openxmlformats.org/officeDocument/2006/relationships/audio" Target="../media/media7.m4a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media" Target="../media/media9.m4a"/><Relationship Id="rId7" Type="http://schemas.openxmlformats.org/officeDocument/2006/relationships/image" Target="../media/image3.png"/><Relationship Id="rId2" Type="http://schemas.openxmlformats.org/officeDocument/2006/relationships/audio" Target="../media/media8.m4a"/><Relationship Id="rId1" Type="http://schemas.microsoft.com/office/2007/relationships/media" Target="../media/media8.m4a"/><Relationship Id="rId6" Type="http://schemas.openxmlformats.org/officeDocument/2006/relationships/image" Target="../media/image2.jpeg"/><Relationship Id="rId5" Type="http://schemas.openxmlformats.org/officeDocument/2006/relationships/slideLayout" Target="../slideLayouts/slideLayout2.xml"/><Relationship Id="rId4" Type="http://schemas.openxmlformats.org/officeDocument/2006/relationships/audio" Target="../media/media9.m4a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media" Target="../media/media11.m4a"/><Relationship Id="rId7" Type="http://schemas.openxmlformats.org/officeDocument/2006/relationships/image" Target="../media/image3.png"/><Relationship Id="rId2" Type="http://schemas.openxmlformats.org/officeDocument/2006/relationships/audio" Target="../media/media10.m4a"/><Relationship Id="rId1" Type="http://schemas.microsoft.com/office/2007/relationships/media" Target="../media/media10.m4a"/><Relationship Id="rId6" Type="http://schemas.openxmlformats.org/officeDocument/2006/relationships/image" Target="../media/image2.jpeg"/><Relationship Id="rId5" Type="http://schemas.openxmlformats.org/officeDocument/2006/relationships/slideLayout" Target="../slideLayouts/slideLayout2.xml"/><Relationship Id="rId4" Type="http://schemas.openxmlformats.org/officeDocument/2006/relationships/audio" Target="../media/media11.m4a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1524000" y="413526"/>
            <a:ext cx="9144000" cy="1174270"/>
          </a:xfrm>
        </p:spPr>
        <p:txBody>
          <a:bodyPr/>
          <a:lstStyle/>
          <a:p>
            <a:r>
              <a:rPr lang="en-US" altLang="zh-TW" dirty="0" smtClean="0"/>
              <a:t>Ch.2 My travel experience</a:t>
            </a:r>
            <a:endParaRPr lang="zh-MO" altLang="en-US" dirty="0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573619" y="2296633"/>
            <a:ext cx="9144000" cy="1655762"/>
          </a:xfrm>
        </p:spPr>
        <p:txBody>
          <a:bodyPr/>
          <a:lstStyle/>
          <a:p>
            <a:r>
              <a:rPr lang="en-US" altLang="zh-MO" dirty="0" smtClean="0"/>
              <a:t>P.5</a:t>
            </a:r>
            <a:endParaRPr lang="zh-MO" altLang="en-US" dirty="0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 rotWithShape="1">
          <a:blip r:embed="rId2"/>
          <a:srcRect t="23980" b="27752"/>
          <a:stretch/>
        </p:blipFill>
        <p:spPr>
          <a:xfrm>
            <a:off x="2921000" y="3006096"/>
            <a:ext cx="6350000" cy="38519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108863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Guide to the Macau Fireworks Contest and Where to Watch - Klook ..."/>
          <p:cNvPicPr>
            <a:picLocks noChangeAspect="1" noChangeArrowheads="1"/>
          </p:cNvPicPr>
          <p:nvPr/>
        </p:nvPicPr>
        <p:blipFill>
          <a:blip r:embed="rId8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55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MO" dirty="0" smtClean="0"/>
              <a:t>Tony says:</a:t>
            </a:r>
            <a:endParaRPr lang="zh-MO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781493" y="2263328"/>
            <a:ext cx="10515600" cy="4351338"/>
          </a:xfrm>
        </p:spPr>
        <p:txBody>
          <a:bodyPr/>
          <a:lstStyle/>
          <a:p>
            <a:pPr marL="0" indent="0">
              <a:lnSpc>
                <a:spcPct val="150000"/>
              </a:lnSpc>
              <a:buNone/>
            </a:pPr>
            <a:r>
              <a:rPr lang="en-US" altLang="zh-MO" dirty="0" smtClean="0"/>
              <a:t>I’ve never heard of that before. It sounds amazing! How many times have you watched the fireworks competition?</a:t>
            </a:r>
            <a:endParaRPr lang="zh-MO" altLang="en-US" dirty="0"/>
          </a:p>
        </p:txBody>
      </p:sp>
      <p:pic>
        <p:nvPicPr>
          <p:cNvPr id="4" name="I’ve never heard of that before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2735263" y="1616075"/>
            <a:ext cx="406400" cy="406400"/>
          </a:xfrm>
          <a:prstGeom prst="rect">
            <a:avLst/>
          </a:prstGeom>
        </p:spPr>
      </p:pic>
      <p:pic>
        <p:nvPicPr>
          <p:cNvPr id="5" name="It sounds amazing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9"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7044531" y="1616075"/>
            <a:ext cx="406400" cy="406400"/>
          </a:xfrm>
          <a:prstGeom prst="rect">
            <a:avLst/>
          </a:prstGeom>
        </p:spPr>
      </p:pic>
      <p:pic>
        <p:nvPicPr>
          <p:cNvPr id="6" name="How many times have you watched the fireworks competition">
            <a:hlinkClick r:id="" action="ppaction://media"/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10278288" y="1616075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1072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23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3167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5362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 vol="8000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Guide to the Macau Fireworks Contest and Where to Watch - Klook ..."/>
          <p:cNvPicPr>
            <a:picLocks noChangeAspect="1" noChangeArrowheads="1"/>
          </p:cNvPicPr>
          <p:nvPr/>
        </p:nvPicPr>
        <p:blipFill>
          <a:blip r:embed="rId6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9988" y="0"/>
            <a:ext cx="12241987" cy="68557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MO" dirty="0" smtClean="0"/>
              <a:t>Apple says:</a:t>
            </a:r>
            <a:endParaRPr lang="zh-MO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675168" y="2279281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en-US" altLang="zh-MO" dirty="0" smtClean="0"/>
              <a:t>I’ve watched it many times. It’s one of my favorite events in </a:t>
            </a:r>
            <a:r>
              <a:rPr lang="en-US" altLang="zh-TW" dirty="0" smtClean="0"/>
              <a:t>Macau.</a:t>
            </a:r>
            <a:endParaRPr lang="zh-MO" altLang="en-US" dirty="0"/>
          </a:p>
        </p:txBody>
      </p:sp>
      <p:pic>
        <p:nvPicPr>
          <p:cNvPr id="4" name="I’ve watched it many times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2446006" y="1375384"/>
            <a:ext cx="406400" cy="406400"/>
          </a:xfrm>
          <a:prstGeom prst="rect">
            <a:avLst/>
          </a:prstGeom>
        </p:spPr>
      </p:pic>
      <p:pic>
        <p:nvPicPr>
          <p:cNvPr id="5" name="It’s one of my favorite events in Macau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7804888" y="1375384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16784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484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4333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Guide to the Macau Fireworks Contest and Where to Watch - Klook ..."/>
          <p:cNvPicPr>
            <a:picLocks noChangeAspect="1" noChangeArrowheads="1"/>
          </p:cNvPicPr>
          <p:nvPr/>
        </p:nvPicPr>
        <p:blipFill>
          <a:blip r:embed="rId6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1219200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MO" dirty="0" smtClean="0"/>
              <a:t>Ling says:</a:t>
            </a:r>
            <a:endParaRPr lang="zh-MO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682256" y="2272192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en-US" altLang="zh-MO" dirty="0" smtClean="0"/>
              <a:t>I’ve only been to Macau once. I’d love to see the fireworks competition.</a:t>
            </a:r>
            <a:endParaRPr lang="zh-MO" altLang="en-US" dirty="0"/>
          </a:p>
        </p:txBody>
      </p:sp>
      <p:pic>
        <p:nvPicPr>
          <p:cNvPr id="4" name="I’ve only been to Macau once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2714810" y="1401523"/>
            <a:ext cx="406400" cy="406400"/>
          </a:xfrm>
          <a:prstGeom prst="rect">
            <a:avLst/>
          </a:prstGeom>
        </p:spPr>
      </p:pic>
      <p:pic>
        <p:nvPicPr>
          <p:cNvPr id="5" name="I’d love to see the fireworks competition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8434572" y="1401523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47135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834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4636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Guide to the Macau Fireworks Contest and Where to Watch - Klook ..."/>
          <p:cNvPicPr>
            <a:picLocks noChangeAspect="1" noChangeArrowheads="1"/>
          </p:cNvPicPr>
          <p:nvPr/>
        </p:nvPicPr>
        <p:blipFill>
          <a:blip r:embed="rId6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-3433"/>
            <a:ext cx="1219200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MO" dirty="0" smtClean="0"/>
              <a:t>Tony says:</a:t>
            </a:r>
            <a:endParaRPr lang="zh-MO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625549" y="2293457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en-US" altLang="zh-MO" dirty="0" smtClean="0"/>
              <a:t>Me too. Let’s all go together next year.</a:t>
            </a:r>
            <a:endParaRPr lang="zh-MO" altLang="en-US" dirty="0"/>
          </a:p>
        </p:txBody>
      </p:sp>
      <p:pic>
        <p:nvPicPr>
          <p:cNvPr id="4" name="Me too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2013283" y="1407909"/>
            <a:ext cx="406400" cy="406400"/>
          </a:xfrm>
          <a:prstGeom prst="rect">
            <a:avLst/>
          </a:prstGeom>
        </p:spPr>
      </p:pic>
      <p:pic>
        <p:nvPicPr>
          <p:cNvPr id="5" name="Let’s all go together next year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5025655" y="1382472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19350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276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3477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Guide to the Macau Fireworks Contest and Where to Watch - Klook ..."/>
          <p:cNvPicPr>
            <a:picLocks noChangeAspect="1" noChangeArrowheads="1"/>
          </p:cNvPicPr>
          <p:nvPr/>
        </p:nvPicPr>
        <p:blipFill>
          <a:blip r:embed="rId6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1219200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MO" dirty="0" smtClean="0"/>
              <a:t>Apple says</a:t>
            </a:r>
            <a:r>
              <a:rPr lang="en-US" altLang="zh-TW" dirty="0" smtClean="0"/>
              <a:t>:</a:t>
            </a:r>
            <a:endParaRPr lang="zh-MO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19986" y="2377281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en-US" altLang="zh-MO" dirty="0" smtClean="0"/>
              <a:t>Great! I can’t wait to see you both.</a:t>
            </a:r>
            <a:endParaRPr lang="zh-MO" altLang="en-US" dirty="0"/>
          </a:p>
        </p:txBody>
      </p:sp>
      <p:pic>
        <p:nvPicPr>
          <p:cNvPr id="4" name="Great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701394" y="1424384"/>
            <a:ext cx="406400" cy="406400"/>
          </a:xfrm>
          <a:prstGeom prst="rect">
            <a:avLst/>
          </a:prstGeom>
        </p:spPr>
      </p:pic>
      <p:pic>
        <p:nvPicPr>
          <p:cNvPr id="5" name="I can’t wait to see you both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4281746" y="1424384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3822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073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3236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今個星期的功課</a:t>
            </a:r>
            <a:r>
              <a:rPr lang="en-US" altLang="zh-TW" dirty="0" smtClean="0"/>
              <a:t>:</a:t>
            </a:r>
            <a:endParaRPr lang="zh-MO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689344" y="649137"/>
            <a:ext cx="10515600" cy="4351338"/>
          </a:xfrm>
        </p:spPr>
        <p:txBody>
          <a:bodyPr>
            <a:norm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n-US" altLang="zh-TW" dirty="0" smtClean="0"/>
              <a:t/>
            </a:r>
            <a:br>
              <a:rPr lang="en-US" altLang="zh-TW" dirty="0" smtClean="0"/>
            </a:br>
            <a:r>
              <a:rPr lang="en-US" altLang="zh-TW" dirty="0" smtClean="0"/>
              <a:t>1. </a:t>
            </a:r>
            <a:r>
              <a:rPr lang="zh-TW" altLang="en-US" dirty="0" smtClean="0"/>
              <a:t>需要</a:t>
            </a:r>
            <a:r>
              <a:rPr lang="zh-TW" altLang="en-US" dirty="0" smtClean="0"/>
              <a:t>熟讀及翻譯以上的</a:t>
            </a:r>
            <a:r>
              <a:rPr lang="zh-TW" altLang="en-US" dirty="0" smtClean="0"/>
              <a:t>句子，并圈出句子中難以朗讀的單詞</a:t>
            </a:r>
            <a:br>
              <a:rPr lang="zh-TW" altLang="en-US" dirty="0" smtClean="0"/>
            </a:br>
            <a:r>
              <a:rPr lang="en-US" altLang="zh-TW" dirty="0" smtClean="0"/>
              <a:t>2. </a:t>
            </a:r>
            <a:r>
              <a:rPr lang="zh-TW" altLang="en-US" dirty="0" smtClean="0"/>
              <a:t>然後試讀後錄音交回給老師</a:t>
            </a:r>
            <a:br>
              <a:rPr lang="zh-TW" altLang="en-US" dirty="0" smtClean="0"/>
            </a:br>
            <a:r>
              <a:rPr lang="en-US" altLang="zh-TW" dirty="0" smtClean="0"/>
              <a:t>3. </a:t>
            </a:r>
            <a:r>
              <a:rPr lang="zh-TW" altLang="en-US" dirty="0" smtClean="0"/>
              <a:t>小朋友們請上網找出一些澳門的名勝古蹟及如圖一樣畫出來</a:t>
            </a:r>
            <a:r>
              <a:rPr lang="zh-TW" altLang="en-US" dirty="0" smtClean="0"/>
              <a:t>。</a:t>
            </a:r>
            <a:endParaRPr lang="en-US" altLang="zh-TW" dirty="0" smtClean="0"/>
          </a:p>
          <a:p>
            <a:pPr marL="0" indent="0">
              <a:lnSpc>
                <a:spcPct val="150000"/>
              </a:lnSpc>
              <a:buNone/>
            </a:pPr>
            <a:r>
              <a:rPr lang="en-US" altLang="zh-TW" dirty="0" smtClean="0"/>
              <a:t>4</a:t>
            </a:r>
            <a:r>
              <a:rPr lang="en-US" altLang="zh-TW" dirty="0" smtClean="0"/>
              <a:t>. </a:t>
            </a:r>
            <a:r>
              <a:rPr lang="zh-TW" altLang="en-US" dirty="0" smtClean="0"/>
              <a:t>做</a:t>
            </a:r>
            <a:r>
              <a:rPr lang="en-US" altLang="zh-TW" dirty="0" smtClean="0"/>
              <a:t>I.P.</a:t>
            </a:r>
            <a:r>
              <a:rPr lang="en-US" altLang="zh-TW" dirty="0" smtClean="0">
                <a:sym typeface="Wingdings" panose="05000000000000000000" pitchFamily="2" charset="2"/>
              </a:rPr>
              <a:t>Ch.2(P.5</a:t>
            </a:r>
            <a:r>
              <a:rPr lang="zh-TW" altLang="en-US" dirty="0" smtClean="0">
                <a:sym typeface="Wingdings" panose="05000000000000000000" pitchFamily="2" charset="2"/>
              </a:rPr>
              <a:t>、</a:t>
            </a:r>
            <a:r>
              <a:rPr lang="en-US" altLang="zh-TW" dirty="0" smtClean="0">
                <a:sym typeface="Wingdings" panose="05000000000000000000" pitchFamily="2" charset="2"/>
              </a:rPr>
              <a:t>P.6)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altLang="zh-TW" dirty="0" smtClean="0">
                <a:sym typeface="Wingdings" panose="05000000000000000000" pitchFamily="2" charset="2"/>
              </a:rPr>
              <a:t>5</a:t>
            </a:r>
            <a:r>
              <a:rPr lang="en-US" altLang="zh-MO" dirty="0" smtClean="0">
                <a:sym typeface="Wingdings" panose="05000000000000000000" pitchFamily="2" charset="2"/>
              </a:rPr>
              <a:t>. </a:t>
            </a:r>
            <a:r>
              <a:rPr lang="zh-TW" altLang="en-US" dirty="0" smtClean="0">
                <a:sym typeface="Wingdings" panose="05000000000000000000" pitchFamily="2" charset="2"/>
              </a:rPr>
              <a:t>請小朋友們熟讀</a:t>
            </a:r>
            <a:r>
              <a:rPr lang="en-US" altLang="zh-TW" dirty="0" smtClean="0">
                <a:sym typeface="Wingdings" panose="05000000000000000000" pitchFamily="2" charset="2"/>
              </a:rPr>
              <a:t>Ch.2</a:t>
            </a:r>
            <a:r>
              <a:rPr lang="zh-TW" altLang="en-US" dirty="0" smtClean="0">
                <a:sym typeface="Wingdings" panose="05000000000000000000" pitchFamily="2" charset="2"/>
              </a:rPr>
              <a:t>課文</a:t>
            </a:r>
            <a:r>
              <a:rPr lang="zh-TW" altLang="en-US" dirty="0">
                <a:sym typeface="Wingdings" panose="05000000000000000000" pitchFamily="2" charset="2"/>
              </a:rPr>
              <a:t>。</a:t>
            </a:r>
            <a:endParaRPr lang="zh-MO" altLang="en-US" dirty="0"/>
          </a:p>
        </p:txBody>
      </p:sp>
      <p:pic>
        <p:nvPicPr>
          <p:cNvPr id="4" name="圖片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547"/>
          <a:stretch>
            <a:fillRect/>
          </a:stretch>
        </p:blipFill>
        <p:spPr bwMode="auto">
          <a:xfrm>
            <a:off x="9739423" y="4423218"/>
            <a:ext cx="1614376" cy="23066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圖片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78215" y="6236051"/>
            <a:ext cx="981541" cy="493819"/>
          </a:xfrm>
          <a:prstGeom prst="rect">
            <a:avLst/>
          </a:prstGeom>
        </p:spPr>
      </p:pic>
      <p:sp>
        <p:nvSpPr>
          <p:cNvPr id="5" name="圓角矩形圖說文字 4"/>
          <p:cNvSpPr/>
          <p:nvPr/>
        </p:nvSpPr>
        <p:spPr>
          <a:xfrm>
            <a:off x="9798001" y="3300609"/>
            <a:ext cx="2360428" cy="928577"/>
          </a:xfrm>
          <a:prstGeom prst="wedgeRoundRect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dirty="0" smtClean="0"/>
              <a:t>加油</a:t>
            </a:r>
            <a:r>
              <a:rPr lang="en-US" altLang="zh-TW" dirty="0" smtClean="0"/>
              <a:t>!!</a:t>
            </a:r>
            <a:r>
              <a:rPr lang="zh-TW" altLang="en-US" dirty="0" smtClean="0"/>
              <a:t>辛苦了</a:t>
            </a:r>
            <a:r>
              <a:rPr lang="en-US" altLang="zh-TW" dirty="0" smtClean="0"/>
              <a:t>~</a:t>
            </a:r>
            <a:endParaRPr lang="zh-MO" altLang="en-US" dirty="0"/>
          </a:p>
        </p:txBody>
      </p:sp>
    </p:spTree>
    <p:extLst>
      <p:ext uri="{BB962C8B-B14F-4D97-AF65-F5344CB8AC3E}">
        <p14:creationId xmlns:p14="http://schemas.microsoft.com/office/powerpoint/2010/main" val="363646587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8" name="Picture 4" descr="Postcard What do you know about Macau image 0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406" b="7184"/>
          <a:stretch/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57716" y="131210"/>
            <a:ext cx="2939902" cy="301182"/>
          </a:xfrm>
        </p:spPr>
        <p:txBody>
          <a:bodyPr>
            <a:normAutofit fontScale="90000"/>
          </a:bodyPr>
          <a:lstStyle/>
          <a:p>
            <a:r>
              <a:rPr lang="en-US" altLang="zh-MO" dirty="0" smtClean="0"/>
              <a:t>Homework:</a:t>
            </a:r>
            <a:endParaRPr lang="zh-MO" altLang="en-US" dirty="0"/>
          </a:p>
        </p:txBody>
      </p:sp>
    </p:spTree>
    <p:extLst>
      <p:ext uri="{BB962C8B-B14F-4D97-AF65-F5344CB8AC3E}">
        <p14:creationId xmlns:p14="http://schemas.microsoft.com/office/powerpoint/2010/main" val="53989543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圓角矩形圖說文字 4"/>
          <p:cNvSpPr/>
          <p:nvPr/>
        </p:nvSpPr>
        <p:spPr>
          <a:xfrm>
            <a:off x="269358" y="1580707"/>
            <a:ext cx="3446720" cy="2445488"/>
          </a:xfrm>
          <a:prstGeom prst="wedgeRoundRectCallou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MO" altLang="en-US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6833" y="209476"/>
            <a:ext cx="2805223" cy="1137610"/>
          </a:xfrm>
        </p:spPr>
        <p:txBody>
          <a:bodyPr>
            <a:normAutofit/>
          </a:bodyPr>
          <a:lstStyle/>
          <a:p>
            <a:r>
              <a:rPr lang="en-US" altLang="zh-MO" dirty="0" smtClean="0"/>
              <a:t>References </a:t>
            </a:r>
            <a:r>
              <a:rPr lang="en-US" altLang="zh-TW" dirty="0" smtClean="0"/>
              <a:t>:</a:t>
            </a:r>
            <a:endParaRPr lang="zh-MO" altLang="en-US" dirty="0"/>
          </a:p>
        </p:txBody>
      </p:sp>
      <p:pic>
        <p:nvPicPr>
          <p:cNvPr id="7170" name="Picture 2" descr="Dorothy's Little Wonderland: Macau - Information about Heritage ...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68" r="9746"/>
          <a:stretch/>
        </p:blipFill>
        <p:spPr bwMode="auto">
          <a:xfrm>
            <a:off x="4253023" y="60620"/>
            <a:ext cx="7938977" cy="67973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文字方塊 3"/>
          <p:cNvSpPr txBox="1"/>
          <p:nvPr/>
        </p:nvSpPr>
        <p:spPr>
          <a:xfrm>
            <a:off x="326065" y="1942214"/>
            <a:ext cx="304800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MO" sz="32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</a:rPr>
              <a:t>You can choose three place to describe for your homework.  </a:t>
            </a:r>
            <a:endParaRPr lang="zh-MO" altLang="en-US" sz="3200" b="1" dirty="0">
              <a:ln w="22225">
                <a:solidFill>
                  <a:schemeClr val="accent2"/>
                </a:solidFill>
                <a:prstDash val="solid"/>
              </a:ln>
              <a:solidFill>
                <a:srgbClr val="FF0000"/>
              </a:solidFill>
            </a:endParaRPr>
          </a:p>
        </p:txBody>
      </p:sp>
      <p:pic>
        <p:nvPicPr>
          <p:cNvPr id="6" name="圖片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547"/>
          <a:stretch>
            <a:fillRect/>
          </a:stretch>
        </p:blipFill>
        <p:spPr bwMode="auto">
          <a:xfrm>
            <a:off x="2208028" y="4365824"/>
            <a:ext cx="1614376" cy="23066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1397990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57</TotalTime>
  <Words>117</Words>
  <Application>Microsoft Office PowerPoint</Application>
  <PresentationFormat>寬螢幕</PresentationFormat>
  <Paragraphs>20</Paragraphs>
  <Slides>9</Slides>
  <Notes>0</Notes>
  <HiddenSlides>0</HiddenSlides>
  <MMClips>11</MMClips>
  <ScaleCrop>false</ScaleCrop>
  <HeadingPairs>
    <vt:vector size="6" baseType="variant">
      <vt:variant>
        <vt:lpstr>使用字型</vt:lpstr>
      </vt:variant>
      <vt:variant>
        <vt:i4>5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9</vt:i4>
      </vt:variant>
    </vt:vector>
  </HeadingPairs>
  <TitlesOfParts>
    <vt:vector size="15" baseType="lpstr">
      <vt:lpstr>新細明體</vt:lpstr>
      <vt:lpstr>Arial</vt:lpstr>
      <vt:lpstr>Calibri</vt:lpstr>
      <vt:lpstr>Calibri Light</vt:lpstr>
      <vt:lpstr>Wingdings</vt:lpstr>
      <vt:lpstr>Office 佈景主題</vt:lpstr>
      <vt:lpstr>Ch.2 My travel experience</vt:lpstr>
      <vt:lpstr>Tony says:</vt:lpstr>
      <vt:lpstr>Apple says:</vt:lpstr>
      <vt:lpstr>Ling says:</vt:lpstr>
      <vt:lpstr>Tony says:</vt:lpstr>
      <vt:lpstr>Apple says:</vt:lpstr>
      <vt:lpstr>今個星期的功課:</vt:lpstr>
      <vt:lpstr>Homework:</vt:lpstr>
      <vt:lpstr>References :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Ch.2 My travel experience</dc:title>
  <dc:creator>LO MONI</dc:creator>
  <cp:lastModifiedBy>LO MONI</cp:lastModifiedBy>
  <cp:revision>6</cp:revision>
  <dcterms:created xsi:type="dcterms:W3CDTF">2020-04-18T12:33:43Z</dcterms:created>
  <dcterms:modified xsi:type="dcterms:W3CDTF">2020-04-18T13:30:47Z</dcterms:modified>
</cp:coreProperties>
</file>