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zh-M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>
        <p:scale>
          <a:sx n="123" d="100"/>
          <a:sy n="123" d="100"/>
        </p:scale>
        <p:origin x="-114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MO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MO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803B-9A9A-41C1-A142-2A903812329B}" type="datetimeFigureOut">
              <a:rPr lang="zh-MO" altLang="en-US" smtClean="0"/>
              <a:t>11/4/2020</a:t>
            </a:fld>
            <a:endParaRPr lang="zh-MO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7000-A2EE-45AA-B73D-D338DD83B41D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275053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MO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MO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803B-9A9A-41C1-A142-2A903812329B}" type="datetimeFigureOut">
              <a:rPr lang="zh-MO" altLang="en-US" smtClean="0"/>
              <a:t>11/4/2020</a:t>
            </a:fld>
            <a:endParaRPr lang="zh-MO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7000-A2EE-45AA-B73D-D338DD83B41D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199471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MO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MO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803B-9A9A-41C1-A142-2A903812329B}" type="datetimeFigureOut">
              <a:rPr lang="zh-MO" altLang="en-US" smtClean="0"/>
              <a:t>11/4/2020</a:t>
            </a:fld>
            <a:endParaRPr lang="zh-MO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7000-A2EE-45AA-B73D-D338DD83B41D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96419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MO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MO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803B-9A9A-41C1-A142-2A903812329B}" type="datetimeFigureOut">
              <a:rPr lang="zh-MO" altLang="en-US" smtClean="0"/>
              <a:t>11/4/2020</a:t>
            </a:fld>
            <a:endParaRPr lang="zh-MO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7000-A2EE-45AA-B73D-D338DD83B41D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1754023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MO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803B-9A9A-41C1-A142-2A903812329B}" type="datetimeFigureOut">
              <a:rPr lang="zh-MO" altLang="en-US" smtClean="0"/>
              <a:t>11/4/2020</a:t>
            </a:fld>
            <a:endParaRPr lang="zh-MO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7000-A2EE-45AA-B73D-D338DD83B41D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148640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MO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MO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MO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803B-9A9A-41C1-A142-2A903812329B}" type="datetimeFigureOut">
              <a:rPr lang="zh-MO" altLang="en-US" smtClean="0"/>
              <a:t>11/4/2020</a:t>
            </a:fld>
            <a:endParaRPr lang="zh-MO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7000-A2EE-45AA-B73D-D338DD83B41D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58252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MO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MO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MO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803B-9A9A-41C1-A142-2A903812329B}" type="datetimeFigureOut">
              <a:rPr lang="zh-MO" altLang="en-US" smtClean="0"/>
              <a:t>11/4/2020</a:t>
            </a:fld>
            <a:endParaRPr lang="zh-MO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7000-A2EE-45AA-B73D-D338DD83B41D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219168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MO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803B-9A9A-41C1-A142-2A903812329B}" type="datetimeFigureOut">
              <a:rPr lang="zh-MO" altLang="en-US" smtClean="0"/>
              <a:t>11/4/2020</a:t>
            </a:fld>
            <a:endParaRPr lang="zh-MO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7000-A2EE-45AA-B73D-D338DD83B41D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076179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803B-9A9A-41C1-A142-2A903812329B}" type="datetimeFigureOut">
              <a:rPr lang="zh-MO" altLang="en-US" smtClean="0"/>
              <a:t>11/4/2020</a:t>
            </a:fld>
            <a:endParaRPr lang="zh-MO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7000-A2EE-45AA-B73D-D338DD83B41D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90259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MO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MO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803B-9A9A-41C1-A142-2A903812329B}" type="datetimeFigureOut">
              <a:rPr lang="zh-MO" altLang="en-US" smtClean="0"/>
              <a:t>11/4/2020</a:t>
            </a:fld>
            <a:endParaRPr lang="zh-MO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7000-A2EE-45AA-B73D-D338DD83B41D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4104371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MO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MO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8803B-9A9A-41C1-A142-2A903812329B}" type="datetimeFigureOut">
              <a:rPr lang="zh-MO" altLang="en-US" smtClean="0"/>
              <a:t>11/4/2020</a:t>
            </a:fld>
            <a:endParaRPr lang="zh-MO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MO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7000-A2EE-45AA-B73D-D338DD83B41D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520079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MO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MO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8803B-9A9A-41C1-A142-2A903812329B}" type="datetimeFigureOut">
              <a:rPr lang="zh-MO" altLang="en-US" smtClean="0"/>
              <a:t>11/4/2020</a:t>
            </a:fld>
            <a:endParaRPr lang="zh-MO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MO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87000-A2EE-45AA-B73D-D338DD83B41D}" type="slidenum">
              <a:rPr lang="zh-MO" altLang="en-US" smtClean="0"/>
              <a:t>‹#›</a:t>
            </a:fld>
            <a:endParaRPr lang="zh-MO" altLang="en-US"/>
          </a:p>
        </p:txBody>
      </p:sp>
    </p:spTree>
    <p:extLst>
      <p:ext uri="{BB962C8B-B14F-4D97-AF65-F5344CB8AC3E}">
        <p14:creationId xmlns:p14="http://schemas.microsoft.com/office/powerpoint/2010/main" val="3419325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M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13" Type="http://schemas.openxmlformats.org/officeDocument/2006/relationships/image" Target="../media/image3.png"/><Relationship Id="rId3" Type="http://schemas.microsoft.com/office/2007/relationships/media" Target="../media/media4.m4a"/><Relationship Id="rId7" Type="http://schemas.microsoft.com/office/2007/relationships/media" Target="../media/media6.m4a"/><Relationship Id="rId12" Type="http://schemas.openxmlformats.org/officeDocument/2006/relationships/image" Target="../media/image5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11" Type="http://schemas.openxmlformats.org/officeDocument/2006/relationships/image" Target="../media/image4.png"/><Relationship Id="rId5" Type="http://schemas.microsoft.com/office/2007/relationships/media" Target="../media/media5.m4a"/><Relationship Id="rId10" Type="http://schemas.openxmlformats.org/officeDocument/2006/relationships/image" Target="../media/image2.jpe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www.youtube.com/watch?v=6VvwGpYLqcc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59981" y="264670"/>
            <a:ext cx="7031666" cy="1549953"/>
          </a:xfrm>
        </p:spPr>
        <p:txBody>
          <a:bodyPr/>
          <a:lstStyle/>
          <a:p>
            <a:r>
              <a:rPr lang="en-US" altLang="zh-MO" dirty="0" smtClean="0"/>
              <a:t>Ch.2 Friends</a:t>
            </a:r>
            <a:endParaRPr lang="zh-MO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559981" y="2055629"/>
            <a:ext cx="7726326" cy="1655762"/>
          </a:xfrm>
        </p:spPr>
        <p:txBody>
          <a:bodyPr/>
          <a:lstStyle/>
          <a:p>
            <a:r>
              <a:rPr lang="en-US" altLang="zh-TW" dirty="0" smtClean="0"/>
              <a:t>P.3</a:t>
            </a:r>
            <a:endParaRPr lang="zh-MO" altLang="en-US" dirty="0"/>
          </a:p>
        </p:txBody>
      </p:sp>
      <p:pic>
        <p:nvPicPr>
          <p:cNvPr id="4" name="圖片 3" descr="「friends cartoon」的圖片搜尋結果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" r="-486" b="11891"/>
          <a:stretch/>
        </p:blipFill>
        <p:spPr bwMode="auto">
          <a:xfrm>
            <a:off x="4854427" y="1969430"/>
            <a:ext cx="7153275" cy="47840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16426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" y="-1"/>
            <a:ext cx="12188186" cy="688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11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437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" y="0"/>
            <a:ext cx="122772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67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14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3884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9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MO" dirty="0" smtClean="0"/>
              <a:t>My best friend Mark</a:t>
            </a:r>
            <a:endParaRPr lang="zh-MO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855533" y="1690688"/>
            <a:ext cx="6944833" cy="4195652"/>
          </a:xfrm>
        </p:spPr>
        <p:txBody>
          <a:bodyPr/>
          <a:lstStyle/>
          <a:p>
            <a:pPr marL="0" indent="0">
              <a:buNone/>
            </a:pPr>
            <a:r>
              <a:rPr lang="en-US" altLang="zh-MO" dirty="0" smtClean="0"/>
              <a:t>Mark is cheerful. He always laughs  and smiles. </a:t>
            </a:r>
          </a:p>
          <a:p>
            <a:pPr marL="0" indent="0">
              <a:buNone/>
            </a:pPr>
            <a:r>
              <a:rPr lang="zh-MO" altLang="en-US" dirty="0" smtClean="0">
                <a:solidFill>
                  <a:srgbClr val="00B0F0"/>
                </a:solidFill>
              </a:rPr>
              <a:t>馬克很開朗</a:t>
            </a:r>
            <a:r>
              <a:rPr lang="zh-TW" altLang="en-US" dirty="0" smtClean="0">
                <a:solidFill>
                  <a:srgbClr val="00B0F0"/>
                </a:solidFill>
              </a:rPr>
              <a:t>。他總是大笑和微笑著。</a:t>
            </a:r>
            <a:endParaRPr lang="zh-MO" altLang="en-US" dirty="0">
              <a:solidFill>
                <a:srgbClr val="00B0F0"/>
              </a:solidFill>
            </a:endParaRPr>
          </a:p>
        </p:txBody>
      </p:sp>
      <p:pic>
        <p:nvPicPr>
          <p:cNvPr id="5" name="內容版面配置區 3" descr="「wheelchair  boy cartoon」的圖片搜尋結果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1" b="9324"/>
          <a:stretch/>
        </p:blipFill>
        <p:spPr bwMode="auto">
          <a:xfrm>
            <a:off x="1103360" y="2482098"/>
            <a:ext cx="2232311" cy="3759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Mark is cheerf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896802" y="824707"/>
            <a:ext cx="406400" cy="406400"/>
          </a:xfrm>
          <a:prstGeom prst="rect">
            <a:avLst/>
          </a:prstGeom>
        </p:spPr>
      </p:pic>
      <p:pic>
        <p:nvPicPr>
          <p:cNvPr id="8" name="He always laughs  and smil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980465" y="8247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74404" y="1130965"/>
            <a:ext cx="10701669" cy="4351338"/>
          </a:xfrm>
        </p:spPr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en-US" altLang="zh-MO" dirty="0" smtClean="0"/>
              <a:t>He is in a wheelchair but we can play together. We play basketball every day at recess. Mark is very fast!</a:t>
            </a:r>
          </a:p>
          <a:p>
            <a:pPr marL="0" indent="0">
              <a:buNone/>
            </a:pPr>
            <a:endParaRPr lang="en-US" altLang="zh-TW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00B0F0"/>
                </a:solidFill>
              </a:rPr>
              <a:t>他坐在輪椅上但是我們可以一起玩。我們每天在休息時間打籃球。馬克很快。</a:t>
            </a:r>
            <a:endParaRPr lang="en-US" altLang="zh-MO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zh-MO" altLang="en-US" dirty="0" smtClean="0"/>
          </a:p>
          <a:p>
            <a:pPr marL="0" indent="0">
              <a:buNone/>
            </a:pPr>
            <a:endParaRPr lang="zh-MO" altLang="en-US" dirty="0"/>
          </a:p>
        </p:txBody>
      </p:sp>
      <p:pic>
        <p:nvPicPr>
          <p:cNvPr id="4" name="內容版面配置區 3" descr="「wheelchair  boy cartoon」的圖片搜尋結果"/>
          <p:cNvPicPr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1" b="9324"/>
          <a:stretch/>
        </p:blipFill>
        <p:spPr bwMode="auto">
          <a:xfrm>
            <a:off x="3246474" y="4096988"/>
            <a:ext cx="1549403" cy="25270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Basketball Cartoon Free PNG Image｜Illus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7551" r="7753" b="8503"/>
          <a:stretch/>
        </p:blipFill>
        <p:spPr bwMode="auto">
          <a:xfrm>
            <a:off x="6270845" y="4260021"/>
            <a:ext cx="1488559" cy="147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內容版面配置區 3" descr="「boy cartoon」的圖片搜尋結果"/>
          <p:cNvPicPr>
            <a:picLocks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4" r="11464" b="7649"/>
          <a:stretch/>
        </p:blipFill>
        <p:spPr bwMode="auto">
          <a:xfrm>
            <a:off x="9675628" y="4004930"/>
            <a:ext cx="1550579" cy="2690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He is in a wheelchai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360366" y="197774"/>
            <a:ext cx="406400" cy="406400"/>
          </a:xfrm>
          <a:prstGeom prst="rect">
            <a:avLst/>
          </a:prstGeom>
        </p:spPr>
      </p:pic>
      <p:pic>
        <p:nvPicPr>
          <p:cNvPr id="10" name="but we can play togethe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36781" y="197774"/>
            <a:ext cx="406400" cy="406400"/>
          </a:xfrm>
          <a:prstGeom prst="rect">
            <a:avLst/>
          </a:prstGeom>
        </p:spPr>
      </p:pic>
      <p:pic>
        <p:nvPicPr>
          <p:cNvPr id="11" name="We play basketball every day at reces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4005" y="197774"/>
            <a:ext cx="406400" cy="406400"/>
          </a:xfrm>
          <a:prstGeom prst="rect">
            <a:avLst/>
          </a:prstGeom>
        </p:spPr>
      </p:pic>
      <p:pic>
        <p:nvPicPr>
          <p:cNvPr id="12" name="Mark is very fast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015125" y="22250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331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18461" y="1698034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altLang="zh-MO" dirty="0" smtClean="0"/>
              <a:t>Sometimes his legs hurt but Mark is brave and he doesn’t cry.</a:t>
            </a:r>
          </a:p>
          <a:p>
            <a:pPr marL="0" indent="0">
              <a:buNone/>
            </a:pPr>
            <a:r>
              <a:rPr lang="zh-TW" altLang="en-US" dirty="0" smtClean="0">
                <a:solidFill>
                  <a:srgbClr val="00B0F0"/>
                </a:solidFill>
              </a:rPr>
              <a:t>有時他的腿受傷但馬克很勇敢他不會哭。</a:t>
            </a:r>
            <a:endParaRPr lang="zh-MO" altLang="en-US" dirty="0">
              <a:solidFill>
                <a:srgbClr val="00B0F0"/>
              </a:solidFill>
            </a:endParaRPr>
          </a:p>
        </p:txBody>
      </p:sp>
      <p:pic>
        <p:nvPicPr>
          <p:cNvPr id="4" name="內容版面配置區 3" descr="「wheelchair  boy cartoon」的圖片搜尋結果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71" b="9324"/>
          <a:stretch/>
        </p:blipFill>
        <p:spPr bwMode="auto">
          <a:xfrm>
            <a:off x="2563566" y="2864869"/>
            <a:ext cx="2232311" cy="37592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ometimes his legs hu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862964" y="560129"/>
            <a:ext cx="406400" cy="406400"/>
          </a:xfrm>
          <a:prstGeom prst="rect">
            <a:avLst/>
          </a:prstGeom>
        </p:spPr>
      </p:pic>
      <p:pic>
        <p:nvPicPr>
          <p:cNvPr id="6" name="but Mark is brave and he doesn’t c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14906" y="5601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2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今個星期的功課</a:t>
            </a:r>
            <a:r>
              <a:rPr lang="en-US" altLang="zh-TW" dirty="0" smtClean="0"/>
              <a:t>:</a:t>
            </a:r>
            <a:endParaRPr lang="zh-MO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38963" y="1343615"/>
            <a:ext cx="10515600" cy="435133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 smtClean="0"/>
              <a:t>1. </a:t>
            </a:r>
            <a:r>
              <a:rPr lang="zh-TW" altLang="en-US" dirty="0" smtClean="0"/>
              <a:t>需要熟讀及翻譯以上的句子，并圈出句子中難以朗讀的單詞</a:t>
            </a:r>
            <a:br>
              <a:rPr lang="zh-TW" altLang="en-US" dirty="0" smtClean="0"/>
            </a:br>
            <a:r>
              <a:rPr lang="en-US" altLang="zh-TW" dirty="0" smtClean="0"/>
              <a:t>2. </a:t>
            </a:r>
            <a:r>
              <a:rPr lang="zh-TW" altLang="en-US" dirty="0" smtClean="0"/>
              <a:t>然後試讀後錄音交回給老師</a:t>
            </a:r>
            <a:br>
              <a:rPr lang="zh-TW" altLang="en-US" dirty="0" smtClean="0"/>
            </a:br>
            <a:r>
              <a:rPr lang="en-US" altLang="zh-TW" dirty="0" smtClean="0"/>
              <a:t>3. </a:t>
            </a:r>
            <a:r>
              <a:rPr lang="zh-TW" altLang="en-US" dirty="0" smtClean="0"/>
              <a:t>請完成下面的工作紙，觀看教學後然後寫答案。</a:t>
            </a:r>
            <a:endParaRPr lang="en-US" altLang="zh-TW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TW" dirty="0"/>
              <a:t> </a:t>
            </a:r>
            <a:r>
              <a:rPr lang="en-US" altLang="zh-TW" dirty="0" smtClean="0"/>
              <a:t>   </a:t>
            </a:r>
            <a:r>
              <a:rPr lang="zh-TW" altLang="en-US" dirty="0" smtClean="0"/>
              <a:t>這是有關我們最近所學過的過去式。</a:t>
            </a:r>
            <a:endParaRPr lang="en-US" altLang="zh-TW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MO" dirty="0" smtClean="0">
                <a:hlinkClick r:id="rId2"/>
              </a:rPr>
              <a:t>https://www.youtube.com/watch?v=6VvwGpYLqcc</a:t>
            </a:r>
            <a:endParaRPr lang="en-US" altLang="zh-TW" dirty="0" smtClean="0"/>
          </a:p>
          <a:p>
            <a:pPr marL="0" indent="0">
              <a:lnSpc>
                <a:spcPct val="150000"/>
              </a:lnSpc>
              <a:buNone/>
            </a:pPr>
            <a:endParaRPr lang="zh-MO" altLang="en-US" dirty="0"/>
          </a:p>
        </p:txBody>
      </p:sp>
      <p:pic>
        <p:nvPicPr>
          <p:cNvPr id="4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7"/>
          <a:stretch>
            <a:fillRect/>
          </a:stretch>
        </p:blipFill>
        <p:spPr bwMode="auto">
          <a:xfrm>
            <a:off x="9278678" y="3764898"/>
            <a:ext cx="2075121" cy="296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8215" y="6236051"/>
            <a:ext cx="981541" cy="493819"/>
          </a:xfrm>
          <a:prstGeom prst="rect">
            <a:avLst/>
          </a:prstGeom>
        </p:spPr>
      </p:pic>
      <p:sp>
        <p:nvSpPr>
          <p:cNvPr id="5" name="圓角矩形圖說文字 4"/>
          <p:cNvSpPr/>
          <p:nvPr/>
        </p:nvSpPr>
        <p:spPr>
          <a:xfrm>
            <a:off x="9746512" y="2701384"/>
            <a:ext cx="2360428" cy="92857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加油</a:t>
            </a:r>
            <a:r>
              <a:rPr lang="en-US" altLang="zh-TW" dirty="0" smtClean="0"/>
              <a:t>!!</a:t>
            </a:r>
            <a:r>
              <a:rPr lang="zh-TW" altLang="en-US" dirty="0" smtClean="0"/>
              <a:t>辛苦了</a:t>
            </a:r>
            <a:r>
              <a:rPr lang="en-US" altLang="zh-TW" dirty="0" smtClean="0"/>
              <a:t>~</a:t>
            </a:r>
            <a:endParaRPr lang="zh-MO" altLang="en-US" dirty="0"/>
          </a:p>
        </p:txBody>
      </p:sp>
    </p:spTree>
    <p:extLst>
      <p:ext uri="{BB962C8B-B14F-4D97-AF65-F5344CB8AC3E}">
        <p14:creationId xmlns:p14="http://schemas.microsoft.com/office/powerpoint/2010/main" val="1341909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fff1dc68e5d14bbd381ba6e64da2e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6179" y="1464118"/>
            <a:ext cx="7567612" cy="4351338"/>
          </a:xfrm>
        </p:spPr>
      </p:pic>
      <p:sp>
        <p:nvSpPr>
          <p:cNvPr id="4" name="矩形 3"/>
          <p:cNvSpPr/>
          <p:nvPr/>
        </p:nvSpPr>
        <p:spPr>
          <a:xfrm>
            <a:off x="714134" y="550752"/>
            <a:ext cx="82313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MO" sz="3600" b="0" i="0" smtClean="0">
                <a:effectLst/>
                <a:latin typeface="Roboto"/>
              </a:rPr>
              <a:t>The Past tense verbs - sing along - rap</a:t>
            </a:r>
            <a:endParaRPr lang="en-US" altLang="zh-MO" sz="3600" b="0" i="0">
              <a:effectLst/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28093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內容版面配置區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" y="0"/>
            <a:ext cx="12219881" cy="693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972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" y="0"/>
            <a:ext cx="12129555" cy="691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288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"/>
            <a:ext cx="12192000" cy="687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181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121</Words>
  <Application>Microsoft Office PowerPoint</Application>
  <PresentationFormat>自訂</PresentationFormat>
  <Paragraphs>16</Paragraphs>
  <Slides>15</Slides>
  <Notes>0</Notes>
  <HiddenSlides>0</HiddenSlides>
  <MMClips>9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16" baseType="lpstr">
      <vt:lpstr>Office 佈景主題</vt:lpstr>
      <vt:lpstr>Ch.2 Friends</vt:lpstr>
      <vt:lpstr>My best friend Mark</vt:lpstr>
      <vt:lpstr>PowerPoint 簡報</vt:lpstr>
      <vt:lpstr>PowerPoint 簡報</vt:lpstr>
      <vt:lpstr>今個星期的功課: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Ch.2 Friends</dc:title>
  <dc:creator>LO MONI</dc:creator>
  <cp:lastModifiedBy>User</cp:lastModifiedBy>
  <cp:revision>11</cp:revision>
  <dcterms:created xsi:type="dcterms:W3CDTF">2020-04-10T13:18:29Z</dcterms:created>
  <dcterms:modified xsi:type="dcterms:W3CDTF">2020-04-11T05:12:41Z</dcterms:modified>
</cp:coreProperties>
</file>