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2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34742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612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43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0649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65871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81157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14048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9212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6983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30652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2660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827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0797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19465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208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7936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821F6B0-4DC7-4C4D-B445-F39C31A0D3EF}" type="datetimeFigureOut">
              <a:rPr lang="zh-MO" altLang="en-US" smtClean="0"/>
              <a:t>7/3/2020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442AE2A-3198-40E4-9E56-071D6856340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963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MO" dirty="0" smtClean="0"/>
              <a:t>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和</a:t>
            </a:r>
            <a:r>
              <a:rPr lang="en-US" altLang="zh-TW" dirty="0" smtClean="0"/>
              <a:t>10</a:t>
            </a:r>
            <a:r>
              <a:rPr lang="zh-TW" altLang="en-US" dirty="0" smtClean="0"/>
              <a:t>的整除性</a:t>
            </a:r>
            <a:endParaRPr lang="zh-MO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420000">
            <a:off x="1498451" y="5300758"/>
            <a:ext cx="9755187" cy="55033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09~13/03/2020</a:t>
            </a:r>
            <a:r>
              <a:rPr lang="zh-TW" altLang="en-US" dirty="0" smtClean="0">
                <a:solidFill>
                  <a:schemeClr val="bg1"/>
                </a:solidFill>
              </a:rPr>
              <a:t>數學停課安排</a:t>
            </a:r>
            <a:endParaRPr lang="zh-M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34538" y="199505"/>
            <a:ext cx="10417665" cy="505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所有個位的數字是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4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6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8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的數都可以被</a:t>
            </a:r>
            <a:r>
              <a:rPr lang="en-US" altLang="zh-TW" b="1" u="sng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整除。</a:t>
            </a:r>
            <a:endParaRPr lang="en-US" altLang="zh-TW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所有個位的數字是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的數都可以被</a:t>
            </a:r>
            <a:r>
              <a:rPr lang="en-US" altLang="zh-TW" b="1" u="sng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整除。</a:t>
            </a:r>
            <a:endParaRPr lang="en-US" altLang="zh-TW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所有個位的數字是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的數都可以被</a:t>
            </a:r>
            <a:r>
              <a:rPr lang="en-US" altLang="zh-TW" b="1" u="sng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整除。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9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66" y="299258"/>
            <a:ext cx="10208030" cy="85270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練習：</a:t>
            </a:r>
            <a:r>
              <a:rPr lang="en-US" altLang="zh-TW" sz="4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(</a:t>
            </a:r>
            <a:r>
              <a:rPr lang="zh-TW" altLang="en-US" sz="4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請用白紙做完後拍照給</a:t>
            </a:r>
            <a:r>
              <a:rPr lang="en-US" altLang="zh-TW" sz="4000" dirty="0" err="1">
                <a:latin typeface="華康布丁體" panose="040B0C09000000000000" pitchFamily="81" charset="-120"/>
                <a:ea typeface="華康布丁體" panose="040B0C09000000000000" pitchFamily="81" charset="-120"/>
              </a:rPr>
              <a:t>mr.</a:t>
            </a:r>
            <a:r>
              <a:rPr lang="en-US" altLang="zh-TW" sz="4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4000" dirty="0" err="1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wong</a:t>
            </a:r>
            <a:r>
              <a:rPr lang="zh-TW" altLang="en-US" sz="4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r>
              <a:rPr lang="en-US" altLang="zh-TW" sz="4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)</a:t>
            </a:r>
            <a:endParaRPr lang="zh-MO" altLang="en-US" sz="40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964276"/>
            <a:ext cx="11504815" cy="54531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圈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出可以被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整除的數：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( 9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21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42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106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88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147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20)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圈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出</a:t>
            </a: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可以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5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</a:t>
            </a: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的數：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( 9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38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55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240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102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70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9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20 )</a:t>
            </a:r>
            <a:endParaRPr lang="en-US" altLang="zh-TW" sz="2800" dirty="0"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圈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出</a:t>
            </a: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可以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10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</a:t>
            </a:r>
            <a:r>
              <a:rPr lang="zh-TW" altLang="en-US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的數：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(15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35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162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500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99 </a:t>
            </a:r>
            <a:r>
              <a:rPr lang="en-US" altLang="zh-TW" sz="2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/ 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450 )</a:t>
            </a:r>
            <a:endParaRPr lang="en-US" altLang="zh-TW" sz="2800" dirty="0"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用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3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、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6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、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9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排出所有可以被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2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整除的三位數。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用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0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、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5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、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6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排出所有可以被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5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整除的三位數。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1235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最少加上多少，才可以被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10</a:t>
            </a:r>
            <a:r>
              <a:rPr lang="zh-TW" altLang="en-US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整除？</a:t>
            </a:r>
            <a:r>
              <a:rPr lang="en-US" altLang="zh-TW" sz="2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_____</a:t>
            </a:r>
          </a:p>
          <a:p>
            <a:pPr marL="457200" indent="-457200">
              <a:buFont typeface="+mj-lt"/>
              <a:buAutoNum type="arabicPeriod"/>
            </a:pPr>
            <a:endParaRPr lang="zh-MO" altLang="en-US" sz="24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86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下面的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3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個數，可以被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整除嗎？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3546811"/>
            <a:ext cx="10394707" cy="3311189"/>
          </a:xfrm>
        </p:spPr>
        <p:txBody>
          <a:bodyPr>
            <a:normAutofit/>
          </a:bodyPr>
          <a:lstStyle/>
          <a:p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12÷2 = 6        (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沒有餘數，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12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可以被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整除。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)</a:t>
            </a:r>
          </a:p>
          <a:p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7</a:t>
            </a:r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÷2 </a:t>
            </a:r>
            <a:r>
              <a:rPr lang="en-US" altLang="zh-MO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= 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8…1</a:t>
            </a:r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    (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有餘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數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，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不可以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被</a:t>
            </a:r>
            <a:r>
              <a:rPr lang="en-US" altLang="zh-TW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2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整除。</a:t>
            </a:r>
            <a:r>
              <a:rPr lang="en-US" altLang="zh-TW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)</a:t>
            </a:r>
          </a:p>
          <a:p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20</a:t>
            </a:r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÷2 </a:t>
            </a:r>
            <a:r>
              <a:rPr lang="en-US" altLang="zh-MO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= 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10</a:t>
            </a:r>
            <a:r>
              <a:rPr lang="en-US" altLang="zh-MO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      </a:t>
            </a:r>
            <a:r>
              <a:rPr lang="en-US" altLang="zh-MO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(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沒有餘數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，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20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可以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被</a:t>
            </a:r>
            <a:r>
              <a:rPr lang="en-US" altLang="zh-TW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2</a:t>
            </a:r>
            <a:r>
              <a:rPr lang="zh-TW" altLang="en-US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整除。</a:t>
            </a:r>
            <a:r>
              <a:rPr lang="en-US" altLang="zh-TW" sz="32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)</a:t>
            </a:r>
          </a:p>
          <a:p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所以，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12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和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20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都可以被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整除，它們都是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2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個倍數。</a:t>
            </a:r>
            <a:endParaRPr lang="en-US" altLang="zh-TW" sz="32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endParaRPr lang="en-US" altLang="zh-TW" sz="32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685800" y="1837765"/>
            <a:ext cx="2011680" cy="11785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12</a:t>
            </a:r>
            <a:endParaRPr lang="zh-MO" altLang="en-US" sz="4000" dirty="0"/>
          </a:p>
        </p:txBody>
      </p:sp>
      <p:sp>
        <p:nvSpPr>
          <p:cNvPr id="7" name="菱形 6"/>
          <p:cNvSpPr/>
          <p:nvPr/>
        </p:nvSpPr>
        <p:spPr>
          <a:xfrm>
            <a:off x="8485909" y="1778959"/>
            <a:ext cx="2011680" cy="11785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20</a:t>
            </a:r>
            <a:endParaRPr lang="zh-MO" altLang="en-US" sz="4000" dirty="0"/>
          </a:p>
        </p:txBody>
      </p:sp>
      <p:sp>
        <p:nvSpPr>
          <p:cNvPr id="8" name="菱形 7"/>
          <p:cNvSpPr/>
          <p:nvPr/>
        </p:nvSpPr>
        <p:spPr>
          <a:xfrm>
            <a:off x="4585854" y="1840577"/>
            <a:ext cx="2011680" cy="11785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17</a:t>
            </a:r>
            <a:endParaRPr lang="zh-MO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46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7417" y="2847110"/>
            <a:ext cx="10417665" cy="1741516"/>
          </a:xfrm>
        </p:spPr>
        <p:txBody>
          <a:bodyPr/>
          <a:lstStyle/>
          <a:p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______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整除，它們都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(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/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不是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)5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的倍數。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17418" y="838201"/>
            <a:ext cx="10417665" cy="17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12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17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20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這三個數，可以被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整除嗎？它們都是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的倍數嗎？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7417" y="2847110"/>
            <a:ext cx="10417665" cy="174151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12</a:t>
            </a:r>
            <a:r>
              <a:rPr lang="zh-TW" altLang="en-US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20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整除，它們都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/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不是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)5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的倍數。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17418" y="838201"/>
            <a:ext cx="10417665" cy="17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12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17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20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這三個數，可以被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整除嗎？它們都是</a:t>
            </a:r>
            <a:r>
              <a:rPr lang="en-US" altLang="zh-TW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的倍數嗎？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8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34538" y="1353589"/>
            <a:ext cx="10417665" cy="318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--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可以被某數</a:t>
            </a:r>
            <a:r>
              <a:rPr lang="zh-TW" altLang="en-US" b="1" u="sng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整除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的數，都是這個數的</a:t>
            </a:r>
            <a:r>
              <a:rPr lang="zh-TW" altLang="en-US" b="1" u="sng" dirty="0" smtClean="0">
                <a:solidFill>
                  <a:schemeClr val="tx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倍數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--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2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627" y="203662"/>
            <a:ext cx="10396882" cy="11581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整除的數的特點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3931" y="1361802"/>
            <a:ext cx="4910761" cy="4872743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  在左面的十行表中，哪些數可以被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整除？哪些數可以被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整除？</a:t>
            </a:r>
            <a:endParaRPr lang="zh-MO" altLang="en-US" sz="36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627" y="203662"/>
            <a:ext cx="10396882" cy="11581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10</a:t>
            </a:r>
            <a:r>
              <a:rPr lang="zh-TW" altLang="en-US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整除的數的特點</a:t>
            </a:r>
            <a:endParaRPr lang="zh-MO" altLang="en-US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6683433" y="1421710"/>
            <a:ext cx="4397076" cy="4839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可以被</a:t>
            </a:r>
            <a:r>
              <a:rPr lang="en-US" altLang="zh-TW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2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整除的數，就是</a:t>
            </a:r>
            <a:r>
              <a:rPr lang="en-US" altLang="zh-TW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2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的倍數。</a:t>
            </a:r>
            <a:endParaRPr lang="en-US" altLang="zh-TW" sz="2800" dirty="0" smtClean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把這些數填上黃色。</a:t>
            </a:r>
            <a:endParaRPr lang="en-US" altLang="zh-TW" sz="2800" dirty="0" smtClean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可以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被</a:t>
            </a:r>
            <a:r>
              <a:rPr lang="en-US" altLang="zh-TW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5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整除</a:t>
            </a:r>
            <a:r>
              <a:rPr lang="zh-TW" altLang="en-US" sz="28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的數，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就是</a:t>
            </a:r>
            <a:r>
              <a:rPr lang="en-US" altLang="zh-TW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5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的</a:t>
            </a:r>
            <a:r>
              <a:rPr lang="zh-TW" altLang="en-US" sz="28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倍數。</a:t>
            </a:r>
            <a:endParaRPr lang="en-US" altLang="zh-TW" sz="2800" dirty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把</a:t>
            </a:r>
            <a:r>
              <a:rPr lang="zh-TW" altLang="en-US" sz="2800" dirty="0" smtClean="0">
                <a:latin typeface="華康流隸體" panose="03000709000000000000" pitchFamily="65" charset="-120"/>
                <a:ea typeface="華康流隸體" panose="03000709000000000000" pitchFamily="65" charset="-120"/>
              </a:rPr>
              <a:t>這些數圏出來。</a:t>
            </a:r>
            <a:endParaRPr lang="zh-MO" altLang="en-US" sz="2800" dirty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 marL="0" indent="0">
              <a:buNone/>
            </a:pPr>
            <a:endParaRPr lang="zh-MO" altLang="en-US" sz="28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1710"/>
            <a:ext cx="6479945" cy="44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05200" y="3905250"/>
            <a:ext cx="51435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415636"/>
            <a:ext cx="10394707" cy="578565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被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整除的數都是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(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單數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/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雙數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)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，它的個位數字都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是 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、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 、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或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endParaRPr lang="en-US" altLang="zh-TW" sz="36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整除的數，它們個位的數字都是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或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endParaRPr lang="en-US" altLang="zh-TW" sz="36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來看看有 </a:t>
            </a: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的數，它們個位的數字都是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，它們同時是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的倍數，也是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___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的倍數。</a:t>
            </a:r>
            <a:endParaRPr lang="zh-MO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0655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05200" y="3905250"/>
            <a:ext cx="51435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415636"/>
            <a:ext cx="10394707" cy="578565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被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2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整除的數都是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(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單數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/</a:t>
            </a:r>
            <a:r>
              <a:rPr lang="zh-TW" altLang="en-US" sz="3600" b="1" i="1" u="sng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雙數</a:t>
            </a:r>
            <a:r>
              <a:rPr lang="en-US" altLang="zh-TW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)</a:t>
            </a:r>
            <a:r>
              <a:rPr lang="zh-TW" altLang="en-US" sz="36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，它的個位數字都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是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2 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、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4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、</a:t>
            </a:r>
            <a:r>
              <a:rPr lang="en-US" altLang="zh-TW" sz="3600" b="1" i="1" u="sng" dirty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6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、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8 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或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0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endParaRPr lang="en-US" altLang="zh-TW" sz="36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可以被</a:t>
            </a:r>
            <a:r>
              <a:rPr lang="en-US" altLang="zh-TW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5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整除的數，它們個位的數字都是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5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或 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0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。</a:t>
            </a:r>
            <a:endParaRPr lang="en-US" altLang="zh-TW" sz="36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來看看有 </a:t>
            </a: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的數，它們個位的數字都是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0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，它們同時是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2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和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5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的倍數，也是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en-US" altLang="zh-TW" sz="3600" b="1" i="1" u="sng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10 </a:t>
            </a:r>
            <a:r>
              <a:rPr lang="zh-TW" altLang="en-US" sz="36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的倍數。</a:t>
            </a:r>
            <a:endParaRPr lang="zh-MO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6218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60</TotalTime>
  <Words>598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 Unicode MS</vt:lpstr>
      <vt:lpstr>華康布丁體</vt:lpstr>
      <vt:lpstr>華康娃娃體</vt:lpstr>
      <vt:lpstr>華康流隸體</vt:lpstr>
      <vt:lpstr>華康棒棒體W5</vt:lpstr>
      <vt:lpstr>新細明體</vt:lpstr>
      <vt:lpstr>Arial</vt:lpstr>
      <vt:lpstr>Impact</vt:lpstr>
      <vt:lpstr>主要賽事</vt:lpstr>
      <vt:lpstr>2、5和10的整除性</vt:lpstr>
      <vt:lpstr>下面的3個數，可以被2整除嗎？</vt:lpstr>
      <vt:lpstr>______可以被5整除，它們都(是/不是)5的倍數。</vt:lpstr>
      <vt:lpstr>12和20可以被5整除，它們都(是/不是)5的倍數。</vt:lpstr>
      <vt:lpstr>PowerPoint 簡報</vt:lpstr>
      <vt:lpstr>可以被2、5和10整除的數的特點</vt:lpstr>
      <vt:lpstr>可以被2、5和10整除的數的特點</vt:lpstr>
      <vt:lpstr>PowerPoint 簡報</vt:lpstr>
      <vt:lpstr>PowerPoint 簡報</vt:lpstr>
      <vt:lpstr>PowerPoint 簡報</vt:lpstr>
      <vt:lpstr>練習：(請用白紙做完後拍照給mr. wong。)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2、5和10的整除性</dc:title>
  <dc:creator>Wai Kei Wong</dc:creator>
  <cp:lastModifiedBy>Wai Kei Wong</cp:lastModifiedBy>
  <cp:revision>7</cp:revision>
  <dcterms:created xsi:type="dcterms:W3CDTF">2020-03-07T13:08:48Z</dcterms:created>
  <dcterms:modified xsi:type="dcterms:W3CDTF">2020-03-07T14:09:45Z</dcterms:modified>
</cp:coreProperties>
</file>