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M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43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422170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306313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1332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3561360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3692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538909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3814306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48770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367579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406230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315238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184559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482872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76604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135649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352725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131AA-0C3E-4550-AF74-BA3D3DB78991}" type="datetimeFigureOut">
              <a:rPr lang="zh-MO" altLang="en-US" smtClean="0"/>
              <a:t>15/3/2020</a:t>
            </a:fld>
            <a:endParaRPr lang="zh-MO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MO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46E11B-E695-4596-93C3-9E0882622799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55991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T6U_Kia21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zlgUmRzjV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MO" dirty="0" smtClean="0"/>
              <a:t>3</a:t>
            </a:r>
            <a:r>
              <a:rPr lang="zh-TW" altLang="en-US" dirty="0" smtClean="0"/>
              <a:t>、</a:t>
            </a:r>
            <a:r>
              <a:rPr lang="en-US" altLang="zh-TW" dirty="0" smtClean="0"/>
              <a:t>6</a:t>
            </a:r>
            <a:r>
              <a:rPr lang="zh-TW" altLang="en-US" dirty="0" smtClean="0"/>
              <a:t>和</a:t>
            </a:r>
            <a:r>
              <a:rPr lang="en-US" altLang="zh-TW" dirty="0" smtClean="0"/>
              <a:t>9</a:t>
            </a:r>
            <a:r>
              <a:rPr lang="zh-TW" altLang="en-US" dirty="0" smtClean="0"/>
              <a:t>的整除性</a:t>
            </a:r>
            <a:endParaRPr lang="zh-MO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92742" y="6155858"/>
            <a:ext cx="7766936" cy="1096899"/>
          </a:xfrm>
        </p:spPr>
        <p:txBody>
          <a:bodyPr/>
          <a:lstStyle/>
          <a:p>
            <a:r>
              <a:rPr lang="en-US" altLang="zh-TW" dirty="0" smtClean="0"/>
              <a:t>16~20/03/2020</a:t>
            </a:r>
            <a:r>
              <a:rPr lang="zh-TW" altLang="en-US" dirty="0"/>
              <a:t>數學停課安排</a:t>
            </a:r>
          </a:p>
          <a:p>
            <a:endParaRPr lang="zh-MO" altLang="en-US" dirty="0"/>
          </a:p>
        </p:txBody>
      </p:sp>
    </p:spTree>
    <p:extLst>
      <p:ext uri="{BB962C8B-B14F-4D97-AF65-F5344CB8AC3E}">
        <p14:creationId xmlns:p14="http://schemas.microsoft.com/office/powerpoint/2010/main" val="227949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觀看影片，學習</a:t>
            </a:r>
            <a:r>
              <a:rPr lang="en-US" altLang="zh-TW" dirty="0" smtClean="0"/>
              <a:t>3</a:t>
            </a:r>
            <a:r>
              <a:rPr lang="zh-TW" altLang="en-US" dirty="0" smtClean="0"/>
              <a:t>的整除性。</a:t>
            </a:r>
            <a:endParaRPr lang="zh-MO" altLang="en-US" dirty="0"/>
          </a:p>
        </p:txBody>
      </p:sp>
      <p:pic>
        <p:nvPicPr>
          <p:cNvPr id="4" name="6T6U_Kia21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33688" y="1930400"/>
            <a:ext cx="6747934" cy="379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79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觀看影片，學習</a:t>
            </a:r>
            <a:r>
              <a:rPr lang="en-US" altLang="zh-TW" dirty="0" smtClean="0"/>
              <a:t>9</a:t>
            </a:r>
            <a:r>
              <a:rPr lang="zh-TW" altLang="en-US" dirty="0" smtClean="0"/>
              <a:t>的整除性，</a:t>
            </a:r>
            <a:endParaRPr lang="zh-MO" altLang="en-US" dirty="0"/>
          </a:p>
        </p:txBody>
      </p:sp>
      <p:pic>
        <p:nvPicPr>
          <p:cNvPr id="4" name="TzlgUmRzjV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22779" y="1724025"/>
            <a:ext cx="6251223" cy="351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3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6333" y="180975"/>
            <a:ext cx="9409641" cy="1320800"/>
          </a:xfrm>
        </p:spPr>
        <p:txBody>
          <a:bodyPr/>
          <a:lstStyle/>
          <a:p>
            <a:r>
              <a:rPr lang="zh-TW" altLang="en-US" dirty="0">
                <a:latin typeface="華康布丁體" panose="040B0C09000000000000" pitchFamily="81" charset="-120"/>
                <a:ea typeface="華康布丁體" panose="040B0C09000000000000" pitchFamily="81" charset="-120"/>
              </a:rPr>
              <a:t>練習：</a:t>
            </a:r>
            <a:r>
              <a:rPr lang="en-US" altLang="zh-TW" dirty="0">
                <a:latin typeface="華康布丁體" panose="040B0C09000000000000" pitchFamily="81" charset="-120"/>
                <a:ea typeface="華康布丁體" panose="040B0C09000000000000" pitchFamily="81" charset="-120"/>
              </a:rPr>
              <a:t>(</a:t>
            </a:r>
            <a:r>
              <a:rPr lang="zh-TW" altLang="en-US" dirty="0">
                <a:latin typeface="華康布丁體" panose="040B0C09000000000000" pitchFamily="81" charset="-120"/>
                <a:ea typeface="華康布丁體" panose="040B0C09000000000000" pitchFamily="81" charset="-120"/>
              </a:rPr>
              <a:t>請用白紙做完後拍照</a:t>
            </a:r>
            <a:r>
              <a:rPr lang="zh-TW" altLang="en-US" dirty="0" smtClean="0">
                <a:latin typeface="華康布丁體" panose="040B0C09000000000000" pitchFamily="81" charset="-120"/>
                <a:ea typeface="華康布丁體" panose="040B0C09000000000000" pitchFamily="81" charset="-120"/>
              </a:rPr>
              <a:t>給</a:t>
            </a:r>
            <a:r>
              <a:rPr lang="en-US" altLang="zh-TW" dirty="0" smtClean="0">
                <a:latin typeface="華康布丁體" panose="040B0C09000000000000" pitchFamily="81" charset="-120"/>
                <a:ea typeface="華康布丁體" panose="040B0C09000000000000" pitchFamily="81" charset="-120"/>
              </a:rPr>
              <a:t>Mr</a:t>
            </a:r>
            <a:r>
              <a:rPr lang="en-US" altLang="zh-TW" dirty="0">
                <a:latin typeface="華康布丁體" panose="040B0C09000000000000" pitchFamily="81" charset="-120"/>
                <a:ea typeface="華康布丁體" panose="040B0C09000000000000" pitchFamily="81" charset="-120"/>
              </a:rPr>
              <a:t>. </a:t>
            </a:r>
            <a:r>
              <a:rPr lang="en-US" altLang="zh-TW" dirty="0" err="1">
                <a:latin typeface="華康布丁體" panose="040B0C09000000000000" pitchFamily="81" charset="-120"/>
                <a:ea typeface="華康布丁體" panose="040B0C09000000000000" pitchFamily="81" charset="-120"/>
              </a:rPr>
              <a:t>wong</a:t>
            </a:r>
            <a:r>
              <a:rPr lang="zh-TW" altLang="en-US" dirty="0">
                <a:latin typeface="華康布丁體" panose="040B0C09000000000000" pitchFamily="81" charset="-120"/>
                <a:ea typeface="華康布丁體" panose="040B0C09000000000000" pitchFamily="81" charset="-120"/>
              </a:rPr>
              <a:t>。</a:t>
            </a:r>
            <a:r>
              <a:rPr lang="en-US" altLang="zh-TW" dirty="0">
                <a:latin typeface="華康布丁體" panose="040B0C09000000000000" pitchFamily="81" charset="-120"/>
                <a:ea typeface="華康布丁體" panose="040B0C09000000000000" pitchFamily="81" charset="-120"/>
              </a:rPr>
              <a:t>)</a:t>
            </a:r>
            <a:endParaRPr lang="zh-MO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6332" y="1501775"/>
            <a:ext cx="11341485" cy="4433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圈出可以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被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3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整除</a:t>
            </a:r>
            <a:r>
              <a:rPr lang="zh-TW" altLang="en-US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的數：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(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321 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/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212 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/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1042 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/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88 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/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167 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/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11120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圈出可以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被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9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整除</a:t>
            </a:r>
            <a:r>
              <a:rPr lang="zh-TW" altLang="en-US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的數：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(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938 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/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5520 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/ 102 /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270 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/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20 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試寫出一個可以同時被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3 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和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9 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整除的五位數。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_______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試寫出一個可以被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9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整除的最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大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的四位數。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________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312 + 853 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的結果是一個可以被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3 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整除的數。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(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是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/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否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用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8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、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2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、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3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、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4 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其中的三個數字，排出可以被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3 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整除的三位數。</a:t>
            </a:r>
            <a:endParaRPr lang="en-US" altLang="zh-TW" sz="2000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用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8</a:t>
            </a:r>
            <a:r>
              <a:rPr lang="zh-TW" altLang="en-US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、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2</a:t>
            </a:r>
            <a:r>
              <a:rPr lang="zh-TW" altLang="en-US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、</a:t>
            </a:r>
            <a:r>
              <a:rPr lang="en-US" altLang="zh-TW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3</a:t>
            </a:r>
            <a:r>
              <a:rPr lang="zh-TW" altLang="en-US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、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4 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其</a:t>
            </a:r>
            <a:r>
              <a:rPr lang="zh-TW" altLang="en-US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中的三個數字，排出可以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被 </a:t>
            </a:r>
            <a:r>
              <a:rPr lang="en-US" altLang="zh-TW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9 </a:t>
            </a:r>
            <a:r>
              <a:rPr lang="zh-TW" altLang="en-US" sz="2800" dirty="0" smtClean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整除</a:t>
            </a:r>
            <a:r>
              <a:rPr lang="zh-TW" altLang="en-US" sz="2800" dirty="0">
                <a:latin typeface="華康棒棒體W5" panose="040F0509000000000000" pitchFamily="81" charset="-120"/>
                <a:ea typeface="華康棒棒體W5" panose="040F0509000000000000" pitchFamily="81" charset="-120"/>
              </a:rPr>
              <a:t>的三位數。</a:t>
            </a:r>
            <a:endParaRPr lang="en-US" altLang="zh-TW" sz="2800" dirty="0">
              <a:latin typeface="華康棒棒體W5" panose="040F0509000000000000" pitchFamily="81" charset="-120"/>
              <a:ea typeface="華康棒棒體W5" panose="040F0509000000000000" pitchFamily="81" charset="-12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TW" sz="2400" dirty="0" smtClean="0">
              <a:latin typeface="華康棒棒體W5" panose="040F0509000000000000" pitchFamily="81" charset="-120"/>
              <a:ea typeface="華康棒棒體W5" panose="040F0509000000000000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1462730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180</Words>
  <Application>Microsoft Office PowerPoint</Application>
  <PresentationFormat>寬螢幕</PresentationFormat>
  <Paragraphs>12</Paragraphs>
  <Slides>4</Slides>
  <Notes>0</Notes>
  <HiddenSlides>0</HiddenSlides>
  <MMClips>2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華康布丁體</vt:lpstr>
      <vt:lpstr>華康棒棒體W5</vt:lpstr>
      <vt:lpstr>微軟正黑體</vt:lpstr>
      <vt:lpstr>Arial</vt:lpstr>
      <vt:lpstr>Trebuchet MS</vt:lpstr>
      <vt:lpstr>Wingdings 3</vt:lpstr>
      <vt:lpstr>多面向</vt:lpstr>
      <vt:lpstr>3、6和9的整除性</vt:lpstr>
      <vt:lpstr>觀看影片，學習3的整除性。</vt:lpstr>
      <vt:lpstr>觀看影片，學習9的整除性，</vt:lpstr>
      <vt:lpstr>練習：(請用白紙做完後拍照給Mr. wong。)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3、6和9的整除性</dc:title>
  <dc:creator>Wai Kei Wong</dc:creator>
  <cp:lastModifiedBy>Wai Kei Wong</cp:lastModifiedBy>
  <cp:revision>2</cp:revision>
  <dcterms:created xsi:type="dcterms:W3CDTF">2020-03-15T04:02:07Z</dcterms:created>
  <dcterms:modified xsi:type="dcterms:W3CDTF">2020-03-15T04:14:00Z</dcterms:modified>
</cp:coreProperties>
</file>